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48"/>
  </p:notesMasterIdLst>
  <p:sldIdLst>
    <p:sldId id="256" r:id="rId2"/>
    <p:sldId id="298" r:id="rId3"/>
    <p:sldId id="339" r:id="rId4"/>
    <p:sldId id="344" r:id="rId5"/>
    <p:sldId id="362" r:id="rId6"/>
    <p:sldId id="363" r:id="rId7"/>
    <p:sldId id="364" r:id="rId8"/>
    <p:sldId id="365" r:id="rId9"/>
    <p:sldId id="340" r:id="rId10"/>
    <p:sldId id="388" r:id="rId11"/>
    <p:sldId id="389" r:id="rId12"/>
    <p:sldId id="523" r:id="rId13"/>
    <p:sldId id="370" r:id="rId14"/>
    <p:sldId id="337" r:id="rId15"/>
    <p:sldId id="341" r:id="rId16"/>
    <p:sldId id="524" r:id="rId17"/>
    <p:sldId id="525" r:id="rId18"/>
    <p:sldId id="526" r:id="rId19"/>
    <p:sldId id="527" r:id="rId20"/>
    <p:sldId id="528" r:id="rId21"/>
    <p:sldId id="358" r:id="rId22"/>
    <p:sldId id="338" r:id="rId23"/>
    <p:sldId id="316" r:id="rId24"/>
    <p:sldId id="383" r:id="rId25"/>
    <p:sldId id="414" r:id="rId26"/>
    <p:sldId id="413" r:id="rId27"/>
    <p:sldId id="415" r:id="rId28"/>
    <p:sldId id="418" r:id="rId29"/>
    <p:sldId id="417" r:id="rId30"/>
    <p:sldId id="420" r:id="rId31"/>
    <p:sldId id="421" r:id="rId32"/>
    <p:sldId id="422" r:id="rId33"/>
    <p:sldId id="423" r:id="rId34"/>
    <p:sldId id="285" r:id="rId35"/>
    <p:sldId id="287" r:id="rId36"/>
    <p:sldId id="289" r:id="rId37"/>
    <p:sldId id="290" r:id="rId38"/>
    <p:sldId id="292" r:id="rId39"/>
    <p:sldId id="294" r:id="rId40"/>
    <p:sldId id="509" r:id="rId41"/>
    <p:sldId id="510" r:id="rId42"/>
    <p:sldId id="295" r:id="rId43"/>
    <p:sldId id="511" r:id="rId44"/>
    <p:sldId id="300" r:id="rId45"/>
    <p:sldId id="512" r:id="rId46"/>
    <p:sldId id="37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FB5590-9F79-4BBA-90D1-30C5CA55787D}" type="doc">
      <dgm:prSet loTypeId="urn:microsoft.com/office/officeart/2005/8/layout/chevron2" loCatId="list" qsTypeId="urn:microsoft.com/office/officeart/2005/8/quickstyle/simple5" qsCatId="simple" csTypeId="urn:microsoft.com/office/officeart/2005/8/colors/accent2_2" csCatId="accent2" phldr="1"/>
      <dgm:spPr/>
      <dgm:t>
        <a:bodyPr/>
        <a:lstStyle/>
        <a:p>
          <a:endParaRPr lang="en-US"/>
        </a:p>
      </dgm:t>
    </dgm:pt>
    <dgm:pt modelId="{72BA7C49-C9D4-480C-BF51-87469C5816D2}">
      <dgm:prSet phldrT="[Text]"/>
      <dgm:spPr/>
      <dgm:t>
        <a:bodyPr/>
        <a:lstStyle/>
        <a:p>
          <a:endParaRPr lang="en-US"/>
        </a:p>
      </dgm:t>
    </dgm:pt>
    <dgm:pt modelId="{EF8713B7-425F-402C-B9FE-8E041E9BB37B}" type="parTrans" cxnId="{02BCBF2F-4EC1-4724-9860-CB4584AF89F4}">
      <dgm:prSet/>
      <dgm:spPr/>
      <dgm:t>
        <a:bodyPr/>
        <a:lstStyle/>
        <a:p>
          <a:endParaRPr lang="en-US"/>
        </a:p>
      </dgm:t>
    </dgm:pt>
    <dgm:pt modelId="{6550656A-8F8A-4B71-8326-22CFAED632CB}" type="sibTrans" cxnId="{02BCBF2F-4EC1-4724-9860-CB4584AF89F4}">
      <dgm:prSet/>
      <dgm:spPr/>
      <dgm:t>
        <a:bodyPr/>
        <a:lstStyle/>
        <a:p>
          <a:endParaRPr lang="en-US"/>
        </a:p>
      </dgm:t>
    </dgm:pt>
    <dgm:pt modelId="{BFF98D6E-F2E1-43E8-90CF-F6447072D42E}">
      <dgm:prSet phldrT="[Text]"/>
      <dgm:spPr/>
      <dgm:t>
        <a:bodyPr/>
        <a:lstStyle/>
        <a:p>
          <a:r>
            <a:rPr lang="en-US" b="1" kern="1200" dirty="0">
              <a:latin typeface="Adobe Garamond Pro" pitchFamily="18" charset="0"/>
              <a:ea typeface="+mn-ea"/>
              <a:cs typeface="+mn-cs"/>
            </a:rPr>
            <a:t>Sequence</a:t>
          </a:r>
        </a:p>
      </dgm:t>
    </dgm:pt>
    <dgm:pt modelId="{937E75C8-B649-4D23-A91D-93471452C30A}" type="parTrans" cxnId="{92CBF916-578A-4BA1-B5A9-25EAD0D6EFDD}">
      <dgm:prSet/>
      <dgm:spPr/>
      <dgm:t>
        <a:bodyPr/>
        <a:lstStyle/>
        <a:p>
          <a:endParaRPr lang="en-US"/>
        </a:p>
      </dgm:t>
    </dgm:pt>
    <dgm:pt modelId="{A909E281-36B3-476B-B79A-5B156ADC6A3C}" type="sibTrans" cxnId="{92CBF916-578A-4BA1-B5A9-25EAD0D6EFDD}">
      <dgm:prSet/>
      <dgm:spPr/>
      <dgm:t>
        <a:bodyPr/>
        <a:lstStyle/>
        <a:p>
          <a:endParaRPr lang="en-US"/>
        </a:p>
      </dgm:t>
    </dgm:pt>
    <dgm:pt modelId="{65832350-8E08-4657-B282-13A7A8BA50FA}">
      <dgm:prSet phldrT="[Text]"/>
      <dgm:spPr/>
      <dgm:t>
        <a:bodyPr/>
        <a:lstStyle/>
        <a:p>
          <a:endParaRPr lang="en-US" dirty="0"/>
        </a:p>
      </dgm:t>
    </dgm:pt>
    <dgm:pt modelId="{A49149FB-CD60-4DF2-9E04-F08DF7455338}" type="parTrans" cxnId="{A6CEFA0A-909D-4628-9C75-223499F3D9BA}">
      <dgm:prSet/>
      <dgm:spPr/>
      <dgm:t>
        <a:bodyPr/>
        <a:lstStyle/>
        <a:p>
          <a:endParaRPr lang="en-US"/>
        </a:p>
      </dgm:t>
    </dgm:pt>
    <dgm:pt modelId="{606CDFA7-66CC-4AE0-8F74-30C09B156A0B}" type="sibTrans" cxnId="{A6CEFA0A-909D-4628-9C75-223499F3D9BA}">
      <dgm:prSet/>
      <dgm:spPr/>
      <dgm:t>
        <a:bodyPr/>
        <a:lstStyle/>
        <a:p>
          <a:endParaRPr lang="en-US"/>
        </a:p>
      </dgm:t>
    </dgm:pt>
    <dgm:pt modelId="{1691DC74-DD01-46C0-9AD2-2F21890A41A7}">
      <dgm:prSet phldrT="[Text]"/>
      <dgm:spPr/>
      <dgm:t>
        <a:bodyPr/>
        <a:lstStyle/>
        <a:p>
          <a:endParaRPr lang="en-US" dirty="0"/>
        </a:p>
      </dgm:t>
    </dgm:pt>
    <dgm:pt modelId="{77D7A735-D0F8-4049-8CC2-41E45FDA9B5B}" type="parTrans" cxnId="{94C9A7ED-6E6C-403D-9D79-4E853241F295}">
      <dgm:prSet/>
      <dgm:spPr/>
      <dgm:t>
        <a:bodyPr/>
        <a:lstStyle/>
        <a:p>
          <a:endParaRPr lang="en-US"/>
        </a:p>
      </dgm:t>
    </dgm:pt>
    <dgm:pt modelId="{2EB34EF5-1510-46C9-8011-C97D65864E2C}" type="sibTrans" cxnId="{94C9A7ED-6E6C-403D-9D79-4E853241F295}">
      <dgm:prSet/>
      <dgm:spPr/>
      <dgm:t>
        <a:bodyPr/>
        <a:lstStyle/>
        <a:p>
          <a:endParaRPr lang="en-US"/>
        </a:p>
      </dgm:t>
    </dgm:pt>
    <dgm:pt modelId="{28806A7D-1237-463A-8CBB-1A8307A5418E}">
      <dgm:prSet phldrT="[Text]"/>
      <dgm:spPr/>
      <dgm:t>
        <a:bodyPr/>
        <a:lstStyle/>
        <a:p>
          <a:endParaRPr lang="en-US" dirty="0"/>
        </a:p>
      </dgm:t>
    </dgm:pt>
    <dgm:pt modelId="{DFAF8DF7-D2BF-476A-BF07-9701888BCACB}" type="parTrans" cxnId="{DE05A1FA-50E0-42FB-997F-B69E9665850A}">
      <dgm:prSet/>
      <dgm:spPr/>
      <dgm:t>
        <a:bodyPr/>
        <a:lstStyle/>
        <a:p>
          <a:endParaRPr lang="en-US"/>
        </a:p>
      </dgm:t>
    </dgm:pt>
    <dgm:pt modelId="{5C2C9396-5992-4125-A1A6-459647D044DB}" type="sibTrans" cxnId="{DE05A1FA-50E0-42FB-997F-B69E9665850A}">
      <dgm:prSet/>
      <dgm:spPr/>
      <dgm:t>
        <a:bodyPr/>
        <a:lstStyle/>
        <a:p>
          <a:endParaRPr lang="en-US"/>
        </a:p>
      </dgm:t>
    </dgm:pt>
    <dgm:pt modelId="{2FA3D47F-9B29-48A9-A532-C8312EBF0228}">
      <dgm:prSet/>
      <dgm:spPr/>
      <dgm:t>
        <a:bodyPr/>
        <a:lstStyle/>
        <a:p>
          <a:r>
            <a:rPr lang="en-US" b="1" kern="1200">
              <a:latin typeface="Adobe Garamond Pro" pitchFamily="18" charset="0"/>
              <a:ea typeface="+mn-ea"/>
              <a:cs typeface="+mn-cs"/>
            </a:rPr>
            <a:t>Decision</a:t>
          </a:r>
        </a:p>
      </dgm:t>
    </dgm:pt>
    <dgm:pt modelId="{3B3C3DC1-4B2A-42E2-AAC6-1ED1EB7D4170}" type="parTrans" cxnId="{04C1EE45-BC2C-499C-A42A-C5252784F4DD}">
      <dgm:prSet/>
      <dgm:spPr/>
      <dgm:t>
        <a:bodyPr/>
        <a:lstStyle/>
        <a:p>
          <a:endParaRPr lang="en-US"/>
        </a:p>
      </dgm:t>
    </dgm:pt>
    <dgm:pt modelId="{157778D7-74AD-442E-8FAD-787252891639}" type="sibTrans" cxnId="{04C1EE45-BC2C-499C-A42A-C5252784F4DD}">
      <dgm:prSet/>
      <dgm:spPr/>
      <dgm:t>
        <a:bodyPr/>
        <a:lstStyle/>
        <a:p>
          <a:endParaRPr lang="en-US"/>
        </a:p>
      </dgm:t>
    </dgm:pt>
    <dgm:pt modelId="{AF347644-34A6-4AF5-B11C-E6012572984C}">
      <dgm:prSet/>
      <dgm:spPr/>
      <dgm:t>
        <a:bodyPr/>
        <a:lstStyle/>
        <a:p>
          <a:r>
            <a:rPr lang="en-US" b="1" kern="1200">
              <a:latin typeface="Adobe Garamond Pro" pitchFamily="18" charset="0"/>
              <a:ea typeface="+mn-ea"/>
              <a:cs typeface="+mn-cs"/>
            </a:rPr>
            <a:t>Repetition</a:t>
          </a:r>
        </a:p>
      </dgm:t>
    </dgm:pt>
    <dgm:pt modelId="{3471C64F-0A0E-4AF7-8E5D-1D564E512F53}" type="parTrans" cxnId="{BE8E455E-0DA6-45BC-A654-462708976568}">
      <dgm:prSet/>
      <dgm:spPr/>
      <dgm:t>
        <a:bodyPr/>
        <a:lstStyle/>
        <a:p>
          <a:endParaRPr lang="en-US"/>
        </a:p>
      </dgm:t>
    </dgm:pt>
    <dgm:pt modelId="{A48874B5-644D-4BA1-9339-68A8F35D9FB5}" type="sibTrans" cxnId="{BE8E455E-0DA6-45BC-A654-462708976568}">
      <dgm:prSet/>
      <dgm:spPr/>
      <dgm:t>
        <a:bodyPr/>
        <a:lstStyle/>
        <a:p>
          <a:endParaRPr lang="en-US"/>
        </a:p>
      </dgm:t>
    </dgm:pt>
    <dgm:pt modelId="{27E63FA8-DB80-4AFF-A3BF-26E47182FD07}">
      <dgm:prSet/>
      <dgm:spPr/>
      <dgm:t>
        <a:bodyPr/>
        <a:lstStyle/>
        <a:p>
          <a:r>
            <a:rPr lang="en-US" b="1" kern="1200">
              <a:latin typeface="Adobe Garamond Pro" pitchFamily="18" charset="0"/>
              <a:ea typeface="+mn-ea"/>
              <a:cs typeface="+mn-cs"/>
            </a:rPr>
            <a:t>Case</a:t>
          </a:r>
        </a:p>
      </dgm:t>
    </dgm:pt>
    <dgm:pt modelId="{0964754B-7D4B-4839-B77B-CF54F1567E82}" type="parTrans" cxnId="{506D4CFA-2439-43B0-8523-1909D75A8E0C}">
      <dgm:prSet/>
      <dgm:spPr/>
      <dgm:t>
        <a:bodyPr/>
        <a:lstStyle/>
        <a:p>
          <a:endParaRPr lang="en-US"/>
        </a:p>
      </dgm:t>
    </dgm:pt>
    <dgm:pt modelId="{3F788407-D012-4E4D-A490-681A1B54FAB4}" type="sibTrans" cxnId="{506D4CFA-2439-43B0-8523-1909D75A8E0C}">
      <dgm:prSet/>
      <dgm:spPr/>
      <dgm:t>
        <a:bodyPr/>
        <a:lstStyle/>
        <a:p>
          <a:endParaRPr lang="en-US"/>
        </a:p>
      </dgm:t>
    </dgm:pt>
    <dgm:pt modelId="{F0512F83-3EC7-4615-99D2-3864A575F039}" type="pres">
      <dgm:prSet presAssocID="{EEFB5590-9F79-4BBA-90D1-30C5CA55787D}" presName="linearFlow" presStyleCnt="0">
        <dgm:presLayoutVars>
          <dgm:dir/>
          <dgm:animLvl val="lvl"/>
          <dgm:resizeHandles val="exact"/>
        </dgm:presLayoutVars>
      </dgm:prSet>
      <dgm:spPr/>
    </dgm:pt>
    <dgm:pt modelId="{C8180138-2B45-4F87-8BF2-B1B70EB79397}" type="pres">
      <dgm:prSet presAssocID="{72BA7C49-C9D4-480C-BF51-87469C5816D2}" presName="composite" presStyleCnt="0"/>
      <dgm:spPr/>
    </dgm:pt>
    <dgm:pt modelId="{C7B8ADF0-E5A4-4099-B278-3323BC069F57}" type="pres">
      <dgm:prSet presAssocID="{72BA7C49-C9D4-480C-BF51-87469C5816D2}" presName="parentText" presStyleLbl="alignNode1" presStyleIdx="0" presStyleCnt="4">
        <dgm:presLayoutVars>
          <dgm:chMax val="1"/>
          <dgm:bulletEnabled val="1"/>
        </dgm:presLayoutVars>
      </dgm:prSet>
      <dgm:spPr/>
    </dgm:pt>
    <dgm:pt modelId="{1B769567-63E1-412F-95CE-98BF74585036}" type="pres">
      <dgm:prSet presAssocID="{72BA7C49-C9D4-480C-BF51-87469C5816D2}" presName="descendantText" presStyleLbl="alignAcc1" presStyleIdx="0" presStyleCnt="4">
        <dgm:presLayoutVars>
          <dgm:bulletEnabled val="1"/>
        </dgm:presLayoutVars>
      </dgm:prSet>
      <dgm:spPr/>
    </dgm:pt>
    <dgm:pt modelId="{67C753E6-B3E6-4BB4-8BB5-7FE437E0B456}" type="pres">
      <dgm:prSet presAssocID="{6550656A-8F8A-4B71-8326-22CFAED632CB}" presName="sp" presStyleCnt="0"/>
      <dgm:spPr/>
    </dgm:pt>
    <dgm:pt modelId="{75AC6CFA-0208-44A7-A542-5DBA393F80A1}" type="pres">
      <dgm:prSet presAssocID="{65832350-8E08-4657-B282-13A7A8BA50FA}" presName="composite" presStyleCnt="0"/>
      <dgm:spPr/>
    </dgm:pt>
    <dgm:pt modelId="{6C5524F9-2F32-4E0C-9F49-F45518AFDF6B}" type="pres">
      <dgm:prSet presAssocID="{65832350-8E08-4657-B282-13A7A8BA50FA}" presName="parentText" presStyleLbl="alignNode1" presStyleIdx="1" presStyleCnt="4">
        <dgm:presLayoutVars>
          <dgm:chMax val="1"/>
          <dgm:bulletEnabled val="1"/>
        </dgm:presLayoutVars>
      </dgm:prSet>
      <dgm:spPr/>
    </dgm:pt>
    <dgm:pt modelId="{E851E9DB-7029-4C54-A4BB-F2D9B2D1020C}" type="pres">
      <dgm:prSet presAssocID="{65832350-8E08-4657-B282-13A7A8BA50FA}" presName="descendantText" presStyleLbl="alignAcc1" presStyleIdx="1" presStyleCnt="4">
        <dgm:presLayoutVars>
          <dgm:bulletEnabled val="1"/>
        </dgm:presLayoutVars>
      </dgm:prSet>
      <dgm:spPr/>
    </dgm:pt>
    <dgm:pt modelId="{F147036D-0885-48EB-BCD0-2EBF7F5DD6BE}" type="pres">
      <dgm:prSet presAssocID="{606CDFA7-66CC-4AE0-8F74-30C09B156A0B}" presName="sp" presStyleCnt="0"/>
      <dgm:spPr/>
    </dgm:pt>
    <dgm:pt modelId="{17C0C9EB-0DC1-4CC8-A7A3-B7A21E6A0A04}" type="pres">
      <dgm:prSet presAssocID="{1691DC74-DD01-46C0-9AD2-2F21890A41A7}" presName="composite" presStyleCnt="0"/>
      <dgm:spPr/>
    </dgm:pt>
    <dgm:pt modelId="{A3A3294B-0DE9-4593-9146-507247ABC805}" type="pres">
      <dgm:prSet presAssocID="{1691DC74-DD01-46C0-9AD2-2F21890A41A7}" presName="parentText" presStyleLbl="alignNode1" presStyleIdx="2" presStyleCnt="4">
        <dgm:presLayoutVars>
          <dgm:chMax val="1"/>
          <dgm:bulletEnabled val="1"/>
        </dgm:presLayoutVars>
      </dgm:prSet>
      <dgm:spPr/>
    </dgm:pt>
    <dgm:pt modelId="{3C95BB32-9302-49DE-A6C6-77C35F5C6DA0}" type="pres">
      <dgm:prSet presAssocID="{1691DC74-DD01-46C0-9AD2-2F21890A41A7}" presName="descendantText" presStyleLbl="alignAcc1" presStyleIdx="2" presStyleCnt="4">
        <dgm:presLayoutVars>
          <dgm:bulletEnabled val="1"/>
        </dgm:presLayoutVars>
      </dgm:prSet>
      <dgm:spPr/>
    </dgm:pt>
    <dgm:pt modelId="{66FF3121-868C-4E65-BC83-565CB1979E56}" type="pres">
      <dgm:prSet presAssocID="{2EB34EF5-1510-46C9-8011-C97D65864E2C}" presName="sp" presStyleCnt="0"/>
      <dgm:spPr/>
    </dgm:pt>
    <dgm:pt modelId="{4BD08B46-6812-4216-BADF-2BC03986F6F1}" type="pres">
      <dgm:prSet presAssocID="{28806A7D-1237-463A-8CBB-1A8307A5418E}" presName="composite" presStyleCnt="0"/>
      <dgm:spPr/>
    </dgm:pt>
    <dgm:pt modelId="{17403F2E-E2AE-4BDD-9455-0DE4D51A6E50}" type="pres">
      <dgm:prSet presAssocID="{28806A7D-1237-463A-8CBB-1A8307A5418E}" presName="parentText" presStyleLbl="alignNode1" presStyleIdx="3" presStyleCnt="4">
        <dgm:presLayoutVars>
          <dgm:chMax val="1"/>
          <dgm:bulletEnabled val="1"/>
        </dgm:presLayoutVars>
      </dgm:prSet>
      <dgm:spPr/>
    </dgm:pt>
    <dgm:pt modelId="{E57BDAE1-3BD3-4732-9627-25DCA968A1E7}" type="pres">
      <dgm:prSet presAssocID="{28806A7D-1237-463A-8CBB-1A8307A5418E}" presName="descendantText" presStyleLbl="alignAcc1" presStyleIdx="3" presStyleCnt="4">
        <dgm:presLayoutVars>
          <dgm:bulletEnabled val="1"/>
        </dgm:presLayoutVars>
      </dgm:prSet>
      <dgm:spPr/>
    </dgm:pt>
  </dgm:ptLst>
  <dgm:cxnLst>
    <dgm:cxn modelId="{A6CEFA0A-909D-4628-9C75-223499F3D9BA}" srcId="{EEFB5590-9F79-4BBA-90D1-30C5CA55787D}" destId="{65832350-8E08-4657-B282-13A7A8BA50FA}" srcOrd="1" destOrd="0" parTransId="{A49149FB-CD60-4DF2-9E04-F08DF7455338}" sibTransId="{606CDFA7-66CC-4AE0-8F74-30C09B156A0B}"/>
    <dgm:cxn modelId="{92CBF916-578A-4BA1-B5A9-25EAD0D6EFDD}" srcId="{72BA7C49-C9D4-480C-BF51-87469C5816D2}" destId="{BFF98D6E-F2E1-43E8-90CF-F6447072D42E}" srcOrd="0" destOrd="0" parTransId="{937E75C8-B649-4D23-A91D-93471452C30A}" sibTransId="{A909E281-36B3-476B-B79A-5B156ADC6A3C}"/>
    <dgm:cxn modelId="{14586518-F141-438B-AF34-D609D819D0BF}" type="presOf" srcId="{EEFB5590-9F79-4BBA-90D1-30C5CA55787D}" destId="{F0512F83-3EC7-4615-99D2-3864A575F039}" srcOrd="0" destOrd="0" presId="urn:microsoft.com/office/officeart/2005/8/layout/chevron2"/>
    <dgm:cxn modelId="{02BCBF2F-4EC1-4724-9860-CB4584AF89F4}" srcId="{EEFB5590-9F79-4BBA-90D1-30C5CA55787D}" destId="{72BA7C49-C9D4-480C-BF51-87469C5816D2}" srcOrd="0" destOrd="0" parTransId="{EF8713B7-425F-402C-B9FE-8E041E9BB37B}" sibTransId="{6550656A-8F8A-4B71-8326-22CFAED632CB}"/>
    <dgm:cxn modelId="{2787E430-44E6-4529-84D6-D824BCA21C98}" type="presOf" srcId="{BFF98D6E-F2E1-43E8-90CF-F6447072D42E}" destId="{1B769567-63E1-412F-95CE-98BF74585036}" srcOrd="0" destOrd="0" presId="urn:microsoft.com/office/officeart/2005/8/layout/chevron2"/>
    <dgm:cxn modelId="{BE8E455E-0DA6-45BC-A654-462708976568}" srcId="{1691DC74-DD01-46C0-9AD2-2F21890A41A7}" destId="{AF347644-34A6-4AF5-B11C-E6012572984C}" srcOrd="0" destOrd="0" parTransId="{3471C64F-0A0E-4AF7-8E5D-1D564E512F53}" sibTransId="{A48874B5-644D-4BA1-9339-68A8F35D9FB5}"/>
    <dgm:cxn modelId="{04C1EE45-BC2C-499C-A42A-C5252784F4DD}" srcId="{65832350-8E08-4657-B282-13A7A8BA50FA}" destId="{2FA3D47F-9B29-48A9-A532-C8312EBF0228}" srcOrd="0" destOrd="0" parTransId="{3B3C3DC1-4B2A-42E2-AAC6-1ED1EB7D4170}" sibTransId="{157778D7-74AD-442E-8FAD-787252891639}"/>
    <dgm:cxn modelId="{3C215C70-A935-471B-9B9A-E876EF141EBD}" type="presOf" srcId="{27E63FA8-DB80-4AFF-A3BF-26E47182FD07}" destId="{E57BDAE1-3BD3-4732-9627-25DCA968A1E7}" srcOrd="0" destOrd="0" presId="urn:microsoft.com/office/officeart/2005/8/layout/chevron2"/>
    <dgm:cxn modelId="{2E29F674-24FD-4650-970D-3F04D9F1AB7F}" type="presOf" srcId="{72BA7C49-C9D4-480C-BF51-87469C5816D2}" destId="{C7B8ADF0-E5A4-4099-B278-3323BC069F57}" srcOrd="0" destOrd="0" presId="urn:microsoft.com/office/officeart/2005/8/layout/chevron2"/>
    <dgm:cxn modelId="{0A53BC81-3296-46B7-B2AA-9DC8FBC54011}" type="presOf" srcId="{28806A7D-1237-463A-8CBB-1A8307A5418E}" destId="{17403F2E-E2AE-4BDD-9455-0DE4D51A6E50}" srcOrd="0" destOrd="0" presId="urn:microsoft.com/office/officeart/2005/8/layout/chevron2"/>
    <dgm:cxn modelId="{12C06692-D26B-442C-8631-1F98ABF5E5EA}" type="presOf" srcId="{1691DC74-DD01-46C0-9AD2-2F21890A41A7}" destId="{A3A3294B-0DE9-4593-9146-507247ABC805}" srcOrd="0" destOrd="0" presId="urn:microsoft.com/office/officeart/2005/8/layout/chevron2"/>
    <dgm:cxn modelId="{A51C6CA8-DBD8-457A-9E10-A5F95C835FAB}" type="presOf" srcId="{65832350-8E08-4657-B282-13A7A8BA50FA}" destId="{6C5524F9-2F32-4E0C-9F49-F45518AFDF6B}" srcOrd="0" destOrd="0" presId="urn:microsoft.com/office/officeart/2005/8/layout/chevron2"/>
    <dgm:cxn modelId="{2C1F57B0-E9C2-40BB-BB18-AB0F79CB2EF6}" type="presOf" srcId="{2FA3D47F-9B29-48A9-A532-C8312EBF0228}" destId="{E851E9DB-7029-4C54-A4BB-F2D9B2D1020C}" srcOrd="0" destOrd="0" presId="urn:microsoft.com/office/officeart/2005/8/layout/chevron2"/>
    <dgm:cxn modelId="{DEFFE2C9-2B5C-4B22-BA4A-952B59D7D7C2}" type="presOf" srcId="{AF347644-34A6-4AF5-B11C-E6012572984C}" destId="{3C95BB32-9302-49DE-A6C6-77C35F5C6DA0}" srcOrd="0" destOrd="0" presId="urn:microsoft.com/office/officeart/2005/8/layout/chevron2"/>
    <dgm:cxn modelId="{94C9A7ED-6E6C-403D-9D79-4E853241F295}" srcId="{EEFB5590-9F79-4BBA-90D1-30C5CA55787D}" destId="{1691DC74-DD01-46C0-9AD2-2F21890A41A7}" srcOrd="2" destOrd="0" parTransId="{77D7A735-D0F8-4049-8CC2-41E45FDA9B5B}" sibTransId="{2EB34EF5-1510-46C9-8011-C97D65864E2C}"/>
    <dgm:cxn modelId="{506D4CFA-2439-43B0-8523-1909D75A8E0C}" srcId="{28806A7D-1237-463A-8CBB-1A8307A5418E}" destId="{27E63FA8-DB80-4AFF-A3BF-26E47182FD07}" srcOrd="0" destOrd="0" parTransId="{0964754B-7D4B-4839-B77B-CF54F1567E82}" sibTransId="{3F788407-D012-4E4D-A490-681A1B54FAB4}"/>
    <dgm:cxn modelId="{DE05A1FA-50E0-42FB-997F-B69E9665850A}" srcId="{EEFB5590-9F79-4BBA-90D1-30C5CA55787D}" destId="{28806A7D-1237-463A-8CBB-1A8307A5418E}" srcOrd="3" destOrd="0" parTransId="{DFAF8DF7-D2BF-476A-BF07-9701888BCACB}" sibTransId="{5C2C9396-5992-4125-A1A6-459647D044DB}"/>
    <dgm:cxn modelId="{C95B6F76-E2CC-4FB0-BDA7-EF168D67FC1C}" type="presParOf" srcId="{F0512F83-3EC7-4615-99D2-3864A575F039}" destId="{C8180138-2B45-4F87-8BF2-B1B70EB79397}" srcOrd="0" destOrd="0" presId="urn:microsoft.com/office/officeart/2005/8/layout/chevron2"/>
    <dgm:cxn modelId="{6BA3C39E-CC13-4F09-8D61-4CAFEE69501A}" type="presParOf" srcId="{C8180138-2B45-4F87-8BF2-B1B70EB79397}" destId="{C7B8ADF0-E5A4-4099-B278-3323BC069F57}" srcOrd="0" destOrd="0" presId="urn:microsoft.com/office/officeart/2005/8/layout/chevron2"/>
    <dgm:cxn modelId="{89C25953-B189-480C-A35C-4C4823FCF167}" type="presParOf" srcId="{C8180138-2B45-4F87-8BF2-B1B70EB79397}" destId="{1B769567-63E1-412F-95CE-98BF74585036}" srcOrd="1" destOrd="0" presId="urn:microsoft.com/office/officeart/2005/8/layout/chevron2"/>
    <dgm:cxn modelId="{D906CC4C-182E-41DF-9292-24D8D6514B7F}" type="presParOf" srcId="{F0512F83-3EC7-4615-99D2-3864A575F039}" destId="{67C753E6-B3E6-4BB4-8BB5-7FE437E0B456}" srcOrd="1" destOrd="0" presId="urn:microsoft.com/office/officeart/2005/8/layout/chevron2"/>
    <dgm:cxn modelId="{572316D6-13B7-4904-8D39-F169E7C44B44}" type="presParOf" srcId="{F0512F83-3EC7-4615-99D2-3864A575F039}" destId="{75AC6CFA-0208-44A7-A542-5DBA393F80A1}" srcOrd="2" destOrd="0" presId="urn:microsoft.com/office/officeart/2005/8/layout/chevron2"/>
    <dgm:cxn modelId="{92475A72-2D6B-4349-AF15-70A645739B20}" type="presParOf" srcId="{75AC6CFA-0208-44A7-A542-5DBA393F80A1}" destId="{6C5524F9-2F32-4E0C-9F49-F45518AFDF6B}" srcOrd="0" destOrd="0" presId="urn:microsoft.com/office/officeart/2005/8/layout/chevron2"/>
    <dgm:cxn modelId="{ECA06361-872D-4224-92D7-DEBD4AB8F65C}" type="presParOf" srcId="{75AC6CFA-0208-44A7-A542-5DBA393F80A1}" destId="{E851E9DB-7029-4C54-A4BB-F2D9B2D1020C}" srcOrd="1" destOrd="0" presId="urn:microsoft.com/office/officeart/2005/8/layout/chevron2"/>
    <dgm:cxn modelId="{C8C44A7D-6D12-439D-B139-1050F52A45C4}" type="presParOf" srcId="{F0512F83-3EC7-4615-99D2-3864A575F039}" destId="{F147036D-0885-48EB-BCD0-2EBF7F5DD6BE}" srcOrd="3" destOrd="0" presId="urn:microsoft.com/office/officeart/2005/8/layout/chevron2"/>
    <dgm:cxn modelId="{CC23E8E8-0716-4412-A982-A7F42D9B0831}" type="presParOf" srcId="{F0512F83-3EC7-4615-99D2-3864A575F039}" destId="{17C0C9EB-0DC1-4CC8-A7A3-B7A21E6A0A04}" srcOrd="4" destOrd="0" presId="urn:microsoft.com/office/officeart/2005/8/layout/chevron2"/>
    <dgm:cxn modelId="{722D20AE-6ACC-4054-967E-8F450EA6555E}" type="presParOf" srcId="{17C0C9EB-0DC1-4CC8-A7A3-B7A21E6A0A04}" destId="{A3A3294B-0DE9-4593-9146-507247ABC805}" srcOrd="0" destOrd="0" presId="urn:microsoft.com/office/officeart/2005/8/layout/chevron2"/>
    <dgm:cxn modelId="{9AB50D37-0695-415A-A542-27A6F212CDA0}" type="presParOf" srcId="{17C0C9EB-0DC1-4CC8-A7A3-B7A21E6A0A04}" destId="{3C95BB32-9302-49DE-A6C6-77C35F5C6DA0}" srcOrd="1" destOrd="0" presId="urn:microsoft.com/office/officeart/2005/8/layout/chevron2"/>
    <dgm:cxn modelId="{C3BB5C89-610B-4AFA-9D19-C45B1F0353D1}" type="presParOf" srcId="{F0512F83-3EC7-4615-99D2-3864A575F039}" destId="{66FF3121-868C-4E65-BC83-565CB1979E56}" srcOrd="5" destOrd="0" presId="urn:microsoft.com/office/officeart/2005/8/layout/chevron2"/>
    <dgm:cxn modelId="{E32133CB-EF8B-4E61-ADF1-64563FD35137}" type="presParOf" srcId="{F0512F83-3EC7-4615-99D2-3864A575F039}" destId="{4BD08B46-6812-4216-BADF-2BC03986F6F1}" srcOrd="6" destOrd="0" presId="urn:microsoft.com/office/officeart/2005/8/layout/chevron2"/>
    <dgm:cxn modelId="{C8737347-8243-4B03-89DD-530DFEC5657C}" type="presParOf" srcId="{4BD08B46-6812-4216-BADF-2BC03986F6F1}" destId="{17403F2E-E2AE-4BDD-9455-0DE4D51A6E50}" srcOrd="0" destOrd="0" presId="urn:microsoft.com/office/officeart/2005/8/layout/chevron2"/>
    <dgm:cxn modelId="{1240F5D1-F12B-4DA5-BBF7-34F478F61A54}" type="presParOf" srcId="{4BD08B46-6812-4216-BADF-2BC03986F6F1}" destId="{E57BDAE1-3BD3-4732-9627-25DCA968A1E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ACD418-C3EA-4E9B-81CC-C15A07A1F1B9}" type="doc">
      <dgm:prSet loTypeId="urn:microsoft.com/office/officeart/2005/8/layout/hierarchy4" loCatId="list" qsTypeId="urn:microsoft.com/office/officeart/2005/8/quickstyle/3d2" qsCatId="3D" csTypeId="urn:microsoft.com/office/officeart/2005/8/colors/accent1_2" csCatId="accent1" phldr="1"/>
      <dgm:spPr/>
      <dgm:t>
        <a:bodyPr/>
        <a:lstStyle/>
        <a:p>
          <a:endParaRPr lang="en-US"/>
        </a:p>
      </dgm:t>
    </dgm:pt>
    <dgm:pt modelId="{433EADBE-6407-4781-8BDA-619D360FE84C}">
      <dgm:prSet phldrT="[Text]"/>
      <dgm:spPr/>
      <dgm:t>
        <a:bodyPr/>
        <a:lstStyle/>
        <a:p>
          <a:r>
            <a:rPr lang="en-US" b="1" dirty="0">
              <a:latin typeface="Adobe Garamond Pro" pitchFamily="18" charset="0"/>
            </a:rPr>
            <a:t>Repetition Structure</a:t>
          </a:r>
          <a:endParaRPr lang="en-US" dirty="0"/>
        </a:p>
      </dgm:t>
    </dgm:pt>
    <dgm:pt modelId="{FCA8427B-A72D-4CF3-815D-94A25DF87A3B}" type="parTrans" cxnId="{4AFEDB28-02E8-4197-8E67-49FB122E2848}">
      <dgm:prSet/>
      <dgm:spPr/>
      <dgm:t>
        <a:bodyPr/>
        <a:lstStyle/>
        <a:p>
          <a:endParaRPr lang="en-US"/>
        </a:p>
      </dgm:t>
    </dgm:pt>
    <dgm:pt modelId="{08602DBC-04F9-467A-BFAD-2034C7D48967}" type="sibTrans" cxnId="{4AFEDB28-02E8-4197-8E67-49FB122E2848}">
      <dgm:prSet/>
      <dgm:spPr/>
      <dgm:t>
        <a:bodyPr/>
        <a:lstStyle/>
        <a:p>
          <a:endParaRPr lang="en-US"/>
        </a:p>
      </dgm:t>
    </dgm:pt>
    <dgm:pt modelId="{CF47D76F-C05F-4822-8820-34C3CEB2B71F}">
      <dgm:prSet phldrT="[Text]" custT="1"/>
      <dgm:spPr/>
      <dgm:t>
        <a:bodyPr/>
        <a:lstStyle/>
        <a:p>
          <a:r>
            <a:rPr lang="en-US" sz="4400" b="0" dirty="0">
              <a:latin typeface="Adobe Garamond Pro" pitchFamily="18" charset="0"/>
            </a:rPr>
            <a:t>Post-Test</a:t>
          </a:r>
        </a:p>
      </dgm:t>
    </dgm:pt>
    <dgm:pt modelId="{F7A3F19C-763F-4031-8FAB-6BBBBD072CC3}" type="parTrans" cxnId="{0D3A4C6A-8B07-4BC0-8732-AD0FAD4EE8D8}">
      <dgm:prSet/>
      <dgm:spPr/>
      <dgm:t>
        <a:bodyPr/>
        <a:lstStyle/>
        <a:p>
          <a:endParaRPr lang="en-US"/>
        </a:p>
      </dgm:t>
    </dgm:pt>
    <dgm:pt modelId="{CF5009E8-BA6F-423A-A60E-D53A0FF6EB8B}" type="sibTrans" cxnId="{0D3A4C6A-8B07-4BC0-8732-AD0FAD4EE8D8}">
      <dgm:prSet/>
      <dgm:spPr/>
      <dgm:t>
        <a:bodyPr/>
        <a:lstStyle/>
        <a:p>
          <a:endParaRPr lang="en-US"/>
        </a:p>
      </dgm:t>
    </dgm:pt>
    <dgm:pt modelId="{0B1EEF1E-FE24-48A7-90D8-4059ADB12D6B}">
      <dgm:prSet phldrT="[Text]" custT="1"/>
      <dgm:spPr/>
      <dgm:t>
        <a:bodyPr/>
        <a:lstStyle/>
        <a:p>
          <a:r>
            <a:rPr lang="en-US" sz="4400" b="0" dirty="0">
              <a:latin typeface="Adobe Garamond Pro" pitchFamily="18" charset="0"/>
            </a:rPr>
            <a:t>Pre-Test</a:t>
          </a:r>
        </a:p>
      </dgm:t>
    </dgm:pt>
    <dgm:pt modelId="{8010476F-3AB5-476B-B5E9-1B96BA87B049}" type="sibTrans" cxnId="{EA0DFB8C-1D91-4C6E-BCA9-F6E3B3433EE1}">
      <dgm:prSet/>
      <dgm:spPr/>
      <dgm:t>
        <a:bodyPr/>
        <a:lstStyle/>
        <a:p>
          <a:endParaRPr lang="en-US"/>
        </a:p>
      </dgm:t>
    </dgm:pt>
    <dgm:pt modelId="{B24A926D-99C7-44A0-A861-2A2D1A38F232}" type="parTrans" cxnId="{EA0DFB8C-1D91-4C6E-BCA9-F6E3B3433EE1}">
      <dgm:prSet/>
      <dgm:spPr/>
      <dgm:t>
        <a:bodyPr/>
        <a:lstStyle/>
        <a:p>
          <a:endParaRPr lang="en-US"/>
        </a:p>
      </dgm:t>
    </dgm:pt>
    <dgm:pt modelId="{46F66FA1-0CA7-4301-82F7-3936D8F1622F}" type="pres">
      <dgm:prSet presAssocID="{D3ACD418-C3EA-4E9B-81CC-C15A07A1F1B9}" presName="Name0" presStyleCnt="0">
        <dgm:presLayoutVars>
          <dgm:chPref val="1"/>
          <dgm:dir/>
          <dgm:animOne val="branch"/>
          <dgm:animLvl val="lvl"/>
          <dgm:resizeHandles/>
        </dgm:presLayoutVars>
      </dgm:prSet>
      <dgm:spPr/>
    </dgm:pt>
    <dgm:pt modelId="{DCCD2701-B4FD-4BAF-BB44-7E2F641765E4}" type="pres">
      <dgm:prSet presAssocID="{433EADBE-6407-4781-8BDA-619D360FE84C}" presName="vertOne" presStyleCnt="0"/>
      <dgm:spPr/>
    </dgm:pt>
    <dgm:pt modelId="{AF9CA599-5823-4787-BE8B-3732B3638285}" type="pres">
      <dgm:prSet presAssocID="{433EADBE-6407-4781-8BDA-619D360FE84C}" presName="txOne" presStyleLbl="node0" presStyleIdx="0" presStyleCnt="1" custLinFactNeighborX="-37" custLinFactNeighborY="-11301">
        <dgm:presLayoutVars>
          <dgm:chPref val="3"/>
        </dgm:presLayoutVars>
      </dgm:prSet>
      <dgm:spPr/>
    </dgm:pt>
    <dgm:pt modelId="{E07A8F80-E4AE-40D1-8E3C-E469622C6887}" type="pres">
      <dgm:prSet presAssocID="{433EADBE-6407-4781-8BDA-619D360FE84C}" presName="parTransOne" presStyleCnt="0"/>
      <dgm:spPr/>
    </dgm:pt>
    <dgm:pt modelId="{D793A3EA-B091-434A-94B6-B44BF755C62A}" type="pres">
      <dgm:prSet presAssocID="{433EADBE-6407-4781-8BDA-619D360FE84C}" presName="horzOne" presStyleCnt="0"/>
      <dgm:spPr/>
    </dgm:pt>
    <dgm:pt modelId="{209B41B5-7703-418F-9B9E-CF747FB77141}" type="pres">
      <dgm:prSet presAssocID="{0B1EEF1E-FE24-48A7-90D8-4059ADB12D6B}" presName="vertTwo" presStyleCnt="0"/>
      <dgm:spPr/>
    </dgm:pt>
    <dgm:pt modelId="{6DB3BC52-589F-4620-BE3D-CBF2DC1DF431}" type="pres">
      <dgm:prSet presAssocID="{0B1EEF1E-FE24-48A7-90D8-4059ADB12D6B}" presName="txTwo" presStyleLbl="node2" presStyleIdx="0" presStyleCnt="2">
        <dgm:presLayoutVars>
          <dgm:chPref val="3"/>
        </dgm:presLayoutVars>
      </dgm:prSet>
      <dgm:spPr/>
    </dgm:pt>
    <dgm:pt modelId="{83E44C43-C8CB-480B-A91A-FF05451F31AF}" type="pres">
      <dgm:prSet presAssocID="{0B1EEF1E-FE24-48A7-90D8-4059ADB12D6B}" presName="horzTwo" presStyleCnt="0"/>
      <dgm:spPr/>
    </dgm:pt>
    <dgm:pt modelId="{86B7B0E5-4F59-4F1E-A2EE-AA23787B6A32}" type="pres">
      <dgm:prSet presAssocID="{8010476F-3AB5-476B-B5E9-1B96BA87B049}" presName="sibSpaceTwo" presStyleCnt="0"/>
      <dgm:spPr/>
    </dgm:pt>
    <dgm:pt modelId="{A209E0C6-2505-42E1-9C61-01D3759B7ADC}" type="pres">
      <dgm:prSet presAssocID="{CF47D76F-C05F-4822-8820-34C3CEB2B71F}" presName="vertTwo" presStyleCnt="0"/>
      <dgm:spPr/>
    </dgm:pt>
    <dgm:pt modelId="{89EE82AF-9F49-46F9-9835-0B5AE9586EC6}" type="pres">
      <dgm:prSet presAssocID="{CF47D76F-C05F-4822-8820-34C3CEB2B71F}" presName="txTwo" presStyleLbl="node2" presStyleIdx="1" presStyleCnt="2">
        <dgm:presLayoutVars>
          <dgm:chPref val="3"/>
        </dgm:presLayoutVars>
      </dgm:prSet>
      <dgm:spPr/>
    </dgm:pt>
    <dgm:pt modelId="{44FF1CD6-26ED-4353-8070-7F4574EE26EE}" type="pres">
      <dgm:prSet presAssocID="{CF47D76F-C05F-4822-8820-34C3CEB2B71F}" presName="horzTwo" presStyleCnt="0"/>
      <dgm:spPr/>
    </dgm:pt>
  </dgm:ptLst>
  <dgm:cxnLst>
    <dgm:cxn modelId="{55C22508-2DE2-4F5A-96FA-F410F418A2AE}" type="presOf" srcId="{433EADBE-6407-4781-8BDA-619D360FE84C}" destId="{AF9CA599-5823-4787-BE8B-3732B3638285}" srcOrd="0" destOrd="0" presId="urn:microsoft.com/office/officeart/2005/8/layout/hierarchy4"/>
    <dgm:cxn modelId="{4AFEDB28-02E8-4197-8E67-49FB122E2848}" srcId="{D3ACD418-C3EA-4E9B-81CC-C15A07A1F1B9}" destId="{433EADBE-6407-4781-8BDA-619D360FE84C}" srcOrd="0" destOrd="0" parTransId="{FCA8427B-A72D-4CF3-815D-94A25DF87A3B}" sibTransId="{08602DBC-04F9-467A-BFAD-2034C7D48967}"/>
    <dgm:cxn modelId="{6184A829-F7C7-46E9-962B-648DFD10AFDF}" type="presOf" srcId="{CF47D76F-C05F-4822-8820-34C3CEB2B71F}" destId="{89EE82AF-9F49-46F9-9835-0B5AE9586EC6}" srcOrd="0" destOrd="0" presId="urn:microsoft.com/office/officeart/2005/8/layout/hierarchy4"/>
    <dgm:cxn modelId="{A7642D40-16FB-4DF7-9789-FBABE779DEA1}" type="presOf" srcId="{0B1EEF1E-FE24-48A7-90D8-4059ADB12D6B}" destId="{6DB3BC52-589F-4620-BE3D-CBF2DC1DF431}" srcOrd="0" destOrd="0" presId="urn:microsoft.com/office/officeart/2005/8/layout/hierarchy4"/>
    <dgm:cxn modelId="{0D3A4C6A-8B07-4BC0-8732-AD0FAD4EE8D8}" srcId="{433EADBE-6407-4781-8BDA-619D360FE84C}" destId="{CF47D76F-C05F-4822-8820-34C3CEB2B71F}" srcOrd="1" destOrd="0" parTransId="{F7A3F19C-763F-4031-8FAB-6BBBBD072CC3}" sibTransId="{CF5009E8-BA6F-423A-A60E-D53A0FF6EB8B}"/>
    <dgm:cxn modelId="{EA0DFB8C-1D91-4C6E-BCA9-F6E3B3433EE1}" srcId="{433EADBE-6407-4781-8BDA-619D360FE84C}" destId="{0B1EEF1E-FE24-48A7-90D8-4059ADB12D6B}" srcOrd="0" destOrd="0" parTransId="{B24A926D-99C7-44A0-A861-2A2D1A38F232}" sibTransId="{8010476F-3AB5-476B-B5E9-1B96BA87B049}"/>
    <dgm:cxn modelId="{089053EF-054B-4AAD-AE4A-323C7A441E16}" type="presOf" srcId="{D3ACD418-C3EA-4E9B-81CC-C15A07A1F1B9}" destId="{46F66FA1-0CA7-4301-82F7-3936D8F1622F}" srcOrd="0" destOrd="0" presId="urn:microsoft.com/office/officeart/2005/8/layout/hierarchy4"/>
    <dgm:cxn modelId="{E069B5BF-9C76-4E9B-B09E-719E0891C8A4}" type="presParOf" srcId="{46F66FA1-0CA7-4301-82F7-3936D8F1622F}" destId="{DCCD2701-B4FD-4BAF-BB44-7E2F641765E4}" srcOrd="0" destOrd="0" presId="urn:microsoft.com/office/officeart/2005/8/layout/hierarchy4"/>
    <dgm:cxn modelId="{3D5F4F93-F165-48C8-8072-4265517328DE}" type="presParOf" srcId="{DCCD2701-B4FD-4BAF-BB44-7E2F641765E4}" destId="{AF9CA599-5823-4787-BE8B-3732B3638285}" srcOrd="0" destOrd="0" presId="urn:microsoft.com/office/officeart/2005/8/layout/hierarchy4"/>
    <dgm:cxn modelId="{10336CF1-D9BE-4EF3-8F76-9F51A7860F6C}" type="presParOf" srcId="{DCCD2701-B4FD-4BAF-BB44-7E2F641765E4}" destId="{E07A8F80-E4AE-40D1-8E3C-E469622C6887}" srcOrd="1" destOrd="0" presId="urn:microsoft.com/office/officeart/2005/8/layout/hierarchy4"/>
    <dgm:cxn modelId="{1761F6AA-FFF5-4F01-A646-897245A968DC}" type="presParOf" srcId="{DCCD2701-B4FD-4BAF-BB44-7E2F641765E4}" destId="{D793A3EA-B091-434A-94B6-B44BF755C62A}" srcOrd="2" destOrd="0" presId="urn:microsoft.com/office/officeart/2005/8/layout/hierarchy4"/>
    <dgm:cxn modelId="{3077A84C-B52E-4B3D-96F1-BD785DA7802C}" type="presParOf" srcId="{D793A3EA-B091-434A-94B6-B44BF755C62A}" destId="{209B41B5-7703-418F-9B9E-CF747FB77141}" srcOrd="0" destOrd="0" presId="urn:microsoft.com/office/officeart/2005/8/layout/hierarchy4"/>
    <dgm:cxn modelId="{C67E6488-95B0-427B-B84A-87180325A86E}" type="presParOf" srcId="{209B41B5-7703-418F-9B9E-CF747FB77141}" destId="{6DB3BC52-589F-4620-BE3D-CBF2DC1DF431}" srcOrd="0" destOrd="0" presId="urn:microsoft.com/office/officeart/2005/8/layout/hierarchy4"/>
    <dgm:cxn modelId="{1C00AB7B-730E-458A-87A3-19E37D90C426}" type="presParOf" srcId="{209B41B5-7703-418F-9B9E-CF747FB77141}" destId="{83E44C43-C8CB-480B-A91A-FF05451F31AF}" srcOrd="1" destOrd="0" presId="urn:microsoft.com/office/officeart/2005/8/layout/hierarchy4"/>
    <dgm:cxn modelId="{0E21686C-BA8B-450E-9BF9-FD7A91CE2764}" type="presParOf" srcId="{D793A3EA-B091-434A-94B6-B44BF755C62A}" destId="{86B7B0E5-4F59-4F1E-A2EE-AA23787B6A32}" srcOrd="1" destOrd="0" presId="urn:microsoft.com/office/officeart/2005/8/layout/hierarchy4"/>
    <dgm:cxn modelId="{F8792306-9E71-4E1D-A139-6EC4F4DD5939}" type="presParOf" srcId="{D793A3EA-B091-434A-94B6-B44BF755C62A}" destId="{A209E0C6-2505-42E1-9C61-01D3759B7ADC}" srcOrd="2" destOrd="0" presId="urn:microsoft.com/office/officeart/2005/8/layout/hierarchy4"/>
    <dgm:cxn modelId="{10C5DF87-305A-4C67-9AB2-7D314169A75D}" type="presParOf" srcId="{A209E0C6-2505-42E1-9C61-01D3759B7ADC}" destId="{89EE82AF-9F49-46F9-9835-0B5AE9586EC6}" srcOrd="0" destOrd="0" presId="urn:microsoft.com/office/officeart/2005/8/layout/hierarchy4"/>
    <dgm:cxn modelId="{D4C93CEC-EFD3-4DC2-86CF-74E0F662D517}" type="presParOf" srcId="{A209E0C6-2505-42E1-9C61-01D3759B7ADC}" destId="{44FF1CD6-26ED-4353-8070-7F4574EE26E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FC46B9-E5F2-4594-A59E-BCE0D014AB8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EF05320-AE16-48FB-92E4-814F181A2E33}">
      <dgm:prSet/>
      <dgm:spPr/>
      <dgm:t>
        <a:bodyPr/>
        <a:lstStyle/>
        <a:p>
          <a:pPr>
            <a:lnSpc>
              <a:spcPct val="100000"/>
            </a:lnSpc>
          </a:pPr>
          <a:r>
            <a:rPr lang="en-US"/>
            <a:t>Gaming </a:t>
          </a:r>
        </a:p>
      </dgm:t>
    </dgm:pt>
    <dgm:pt modelId="{A35DD53E-2CD5-4E9A-83E5-FCC1A5F22CF4}" type="parTrans" cxnId="{641E6003-5378-43BD-B636-125CE1D53BDF}">
      <dgm:prSet/>
      <dgm:spPr/>
      <dgm:t>
        <a:bodyPr/>
        <a:lstStyle/>
        <a:p>
          <a:endParaRPr lang="en-US"/>
        </a:p>
      </dgm:t>
    </dgm:pt>
    <dgm:pt modelId="{281FB1AA-5670-4F8E-A704-CBC3594C7666}" type="sibTrans" cxnId="{641E6003-5378-43BD-B636-125CE1D53BDF}">
      <dgm:prSet/>
      <dgm:spPr/>
      <dgm:t>
        <a:bodyPr/>
        <a:lstStyle/>
        <a:p>
          <a:endParaRPr lang="en-US"/>
        </a:p>
      </dgm:t>
    </dgm:pt>
    <dgm:pt modelId="{9FE4C3DC-E149-457E-9368-4F13A7935A9F}">
      <dgm:prSet/>
      <dgm:spPr/>
      <dgm:t>
        <a:bodyPr/>
        <a:lstStyle/>
        <a:p>
          <a:pPr>
            <a:lnSpc>
              <a:spcPct val="100000"/>
            </a:lnSpc>
          </a:pPr>
          <a:r>
            <a:rPr lang="en-US"/>
            <a:t>Develop computer software </a:t>
          </a:r>
        </a:p>
      </dgm:t>
    </dgm:pt>
    <dgm:pt modelId="{2C154A1E-4A80-4639-A839-B12063C364C6}" type="parTrans" cxnId="{C2651DAD-407C-484E-B76A-495EC67E3BA3}">
      <dgm:prSet/>
      <dgm:spPr/>
      <dgm:t>
        <a:bodyPr/>
        <a:lstStyle/>
        <a:p>
          <a:endParaRPr lang="en-US"/>
        </a:p>
      </dgm:t>
    </dgm:pt>
    <dgm:pt modelId="{1F848647-8086-4E93-862C-9284BB5AC840}" type="sibTrans" cxnId="{C2651DAD-407C-484E-B76A-495EC67E3BA3}">
      <dgm:prSet/>
      <dgm:spPr/>
      <dgm:t>
        <a:bodyPr/>
        <a:lstStyle/>
        <a:p>
          <a:endParaRPr lang="en-US"/>
        </a:p>
      </dgm:t>
    </dgm:pt>
    <dgm:pt modelId="{5CE8D1DA-4316-4341-A7E1-42E2AC081171}">
      <dgm:prSet/>
      <dgm:spPr/>
      <dgm:t>
        <a:bodyPr/>
        <a:lstStyle/>
        <a:p>
          <a:pPr>
            <a:lnSpc>
              <a:spcPct val="100000"/>
            </a:lnSpc>
          </a:pPr>
          <a:r>
            <a:rPr lang="en-US"/>
            <a:t>Desktop apps </a:t>
          </a:r>
        </a:p>
      </dgm:t>
    </dgm:pt>
    <dgm:pt modelId="{8F096212-5E60-4070-932E-25BDD33DAC71}" type="parTrans" cxnId="{9C43A7C6-430E-49E3-BD89-453202933F9E}">
      <dgm:prSet/>
      <dgm:spPr/>
      <dgm:t>
        <a:bodyPr/>
        <a:lstStyle/>
        <a:p>
          <a:endParaRPr lang="en-US"/>
        </a:p>
      </dgm:t>
    </dgm:pt>
    <dgm:pt modelId="{E253756A-46E5-4535-9641-FF9914F15C49}" type="sibTrans" cxnId="{9C43A7C6-430E-49E3-BD89-453202933F9E}">
      <dgm:prSet/>
      <dgm:spPr/>
      <dgm:t>
        <a:bodyPr/>
        <a:lstStyle/>
        <a:p>
          <a:endParaRPr lang="en-US"/>
        </a:p>
      </dgm:t>
    </dgm:pt>
    <dgm:pt modelId="{12D40104-5C23-480C-BB37-CE002F1D7572}">
      <dgm:prSet/>
      <dgm:spPr/>
      <dgm:t>
        <a:bodyPr/>
        <a:lstStyle/>
        <a:p>
          <a:pPr>
            <a:lnSpc>
              <a:spcPct val="100000"/>
            </a:lnSpc>
          </a:pPr>
          <a:r>
            <a:rPr lang="en-US"/>
            <a:t>Web browsers </a:t>
          </a:r>
        </a:p>
      </dgm:t>
    </dgm:pt>
    <dgm:pt modelId="{E9EC80DC-F4A7-4A87-816F-5AFAFF965312}" type="parTrans" cxnId="{16203022-F7FE-4883-ACD4-E136421B77C2}">
      <dgm:prSet/>
      <dgm:spPr/>
      <dgm:t>
        <a:bodyPr/>
        <a:lstStyle/>
        <a:p>
          <a:endParaRPr lang="en-US"/>
        </a:p>
      </dgm:t>
    </dgm:pt>
    <dgm:pt modelId="{7EE12894-C437-4C7E-81E2-890D71754062}" type="sibTrans" cxnId="{16203022-F7FE-4883-ACD4-E136421B77C2}">
      <dgm:prSet/>
      <dgm:spPr/>
      <dgm:t>
        <a:bodyPr/>
        <a:lstStyle/>
        <a:p>
          <a:endParaRPr lang="en-US"/>
        </a:p>
      </dgm:t>
    </dgm:pt>
    <dgm:pt modelId="{9CDFE549-1EE3-472E-8473-E1E0F73BCCF0}">
      <dgm:prSet/>
      <dgm:spPr/>
      <dgm:t>
        <a:bodyPr/>
        <a:lstStyle/>
        <a:p>
          <a:pPr>
            <a:lnSpc>
              <a:spcPct val="100000"/>
            </a:lnSpc>
          </a:pPr>
          <a:r>
            <a:rPr lang="en-US"/>
            <a:t>OS( operating system )</a:t>
          </a:r>
        </a:p>
      </dgm:t>
    </dgm:pt>
    <dgm:pt modelId="{79B89FCB-730F-4AD5-AD75-6532CD51C3A7}" type="parTrans" cxnId="{0DEADB9E-CB35-4BDA-BC38-9A2AF8984D55}">
      <dgm:prSet/>
      <dgm:spPr/>
      <dgm:t>
        <a:bodyPr/>
        <a:lstStyle/>
        <a:p>
          <a:endParaRPr lang="en-US"/>
        </a:p>
      </dgm:t>
    </dgm:pt>
    <dgm:pt modelId="{79356D47-5B5B-4574-B7CB-3F47D4C32419}" type="sibTrans" cxnId="{0DEADB9E-CB35-4BDA-BC38-9A2AF8984D55}">
      <dgm:prSet/>
      <dgm:spPr/>
      <dgm:t>
        <a:bodyPr/>
        <a:lstStyle/>
        <a:p>
          <a:endParaRPr lang="en-US"/>
        </a:p>
      </dgm:t>
    </dgm:pt>
    <dgm:pt modelId="{E21E7D11-FD60-4935-8BB2-A3BD8689BBFE}" type="pres">
      <dgm:prSet presAssocID="{E6FC46B9-E5F2-4594-A59E-BCE0D014AB8F}" presName="root" presStyleCnt="0">
        <dgm:presLayoutVars>
          <dgm:dir/>
          <dgm:resizeHandles val="exact"/>
        </dgm:presLayoutVars>
      </dgm:prSet>
      <dgm:spPr/>
    </dgm:pt>
    <dgm:pt modelId="{04F2C775-B0B2-4FD5-867E-B836DCE23009}" type="pres">
      <dgm:prSet presAssocID="{4EF05320-AE16-48FB-92E4-814F181A2E33}" presName="compNode" presStyleCnt="0"/>
      <dgm:spPr/>
    </dgm:pt>
    <dgm:pt modelId="{72D1171E-4532-4EA6-A367-3C4826A0763F}" type="pres">
      <dgm:prSet presAssocID="{4EF05320-AE16-48FB-92E4-814F181A2E3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ame controller"/>
        </a:ext>
      </dgm:extLst>
    </dgm:pt>
    <dgm:pt modelId="{8EA32B04-3C48-4B48-9998-D101C4CB9566}" type="pres">
      <dgm:prSet presAssocID="{4EF05320-AE16-48FB-92E4-814F181A2E33}" presName="spaceRect" presStyleCnt="0"/>
      <dgm:spPr/>
    </dgm:pt>
    <dgm:pt modelId="{022502F9-024F-4A79-88F2-E51BF8DF3BFF}" type="pres">
      <dgm:prSet presAssocID="{4EF05320-AE16-48FB-92E4-814F181A2E33}" presName="textRect" presStyleLbl="revTx" presStyleIdx="0" presStyleCnt="5">
        <dgm:presLayoutVars>
          <dgm:chMax val="1"/>
          <dgm:chPref val="1"/>
        </dgm:presLayoutVars>
      </dgm:prSet>
      <dgm:spPr/>
    </dgm:pt>
    <dgm:pt modelId="{9D1F4E85-B317-459E-9CB8-2710C5557730}" type="pres">
      <dgm:prSet presAssocID="{281FB1AA-5670-4F8E-A704-CBC3594C7666}" presName="sibTrans" presStyleCnt="0"/>
      <dgm:spPr/>
    </dgm:pt>
    <dgm:pt modelId="{6539F0B9-A01B-4AC5-8EC6-18D5A26AEBDD}" type="pres">
      <dgm:prSet presAssocID="{9FE4C3DC-E149-457E-9368-4F13A7935A9F}" presName="compNode" presStyleCnt="0"/>
      <dgm:spPr/>
    </dgm:pt>
    <dgm:pt modelId="{8201A07B-C7B6-4A1A-AF3E-C45459CC3166}" type="pres">
      <dgm:prSet presAssocID="{9FE4C3DC-E149-457E-9368-4F13A7935A9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mputer"/>
        </a:ext>
      </dgm:extLst>
    </dgm:pt>
    <dgm:pt modelId="{DBA48275-C739-4AE8-8B92-8900BC785653}" type="pres">
      <dgm:prSet presAssocID="{9FE4C3DC-E149-457E-9368-4F13A7935A9F}" presName="spaceRect" presStyleCnt="0"/>
      <dgm:spPr/>
    </dgm:pt>
    <dgm:pt modelId="{5C2870CB-F52B-49D0-B60D-DA95CC97A2A9}" type="pres">
      <dgm:prSet presAssocID="{9FE4C3DC-E149-457E-9368-4F13A7935A9F}" presName="textRect" presStyleLbl="revTx" presStyleIdx="1" presStyleCnt="5">
        <dgm:presLayoutVars>
          <dgm:chMax val="1"/>
          <dgm:chPref val="1"/>
        </dgm:presLayoutVars>
      </dgm:prSet>
      <dgm:spPr/>
    </dgm:pt>
    <dgm:pt modelId="{1E283D23-AEE4-4A4E-992B-DAAF8CA659A7}" type="pres">
      <dgm:prSet presAssocID="{1F848647-8086-4E93-862C-9284BB5AC840}" presName="sibTrans" presStyleCnt="0"/>
      <dgm:spPr/>
    </dgm:pt>
    <dgm:pt modelId="{A441717C-9736-43FF-9D34-00506AFBE187}" type="pres">
      <dgm:prSet presAssocID="{5CE8D1DA-4316-4341-A7E1-42E2AC081171}" presName="compNode" presStyleCnt="0"/>
      <dgm:spPr/>
    </dgm:pt>
    <dgm:pt modelId="{330160F1-C59D-41B5-876F-1EFEA4382EF6}" type="pres">
      <dgm:prSet presAssocID="{5CE8D1DA-4316-4341-A7E1-42E2AC08117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aptop"/>
        </a:ext>
      </dgm:extLst>
    </dgm:pt>
    <dgm:pt modelId="{C6F59FED-551E-46B7-97E1-4DDFF801FCBA}" type="pres">
      <dgm:prSet presAssocID="{5CE8D1DA-4316-4341-A7E1-42E2AC081171}" presName="spaceRect" presStyleCnt="0"/>
      <dgm:spPr/>
    </dgm:pt>
    <dgm:pt modelId="{94C30BB2-5C0B-4E11-9BE6-6DEBD4F55498}" type="pres">
      <dgm:prSet presAssocID="{5CE8D1DA-4316-4341-A7E1-42E2AC081171}" presName="textRect" presStyleLbl="revTx" presStyleIdx="2" presStyleCnt="5">
        <dgm:presLayoutVars>
          <dgm:chMax val="1"/>
          <dgm:chPref val="1"/>
        </dgm:presLayoutVars>
      </dgm:prSet>
      <dgm:spPr/>
    </dgm:pt>
    <dgm:pt modelId="{57BCDB9D-38EF-41CF-B553-CB664F8F2389}" type="pres">
      <dgm:prSet presAssocID="{E253756A-46E5-4535-9641-FF9914F15C49}" presName="sibTrans" presStyleCnt="0"/>
      <dgm:spPr/>
    </dgm:pt>
    <dgm:pt modelId="{E80FD0C4-DAEB-44B7-B58A-E5D122781528}" type="pres">
      <dgm:prSet presAssocID="{12D40104-5C23-480C-BB37-CE002F1D7572}" presName="compNode" presStyleCnt="0"/>
      <dgm:spPr/>
    </dgm:pt>
    <dgm:pt modelId="{B3CC0EE2-F9A7-4D76-AA8A-C2309A6E14A3}" type="pres">
      <dgm:prSet presAssocID="{12D40104-5C23-480C-BB37-CE002F1D757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itor"/>
        </a:ext>
      </dgm:extLst>
    </dgm:pt>
    <dgm:pt modelId="{52CE7BD6-AA2E-4331-A52E-DCDB07A0C131}" type="pres">
      <dgm:prSet presAssocID="{12D40104-5C23-480C-BB37-CE002F1D7572}" presName="spaceRect" presStyleCnt="0"/>
      <dgm:spPr/>
    </dgm:pt>
    <dgm:pt modelId="{A8D020F6-DAC4-460A-907E-2BE5E8018768}" type="pres">
      <dgm:prSet presAssocID="{12D40104-5C23-480C-BB37-CE002F1D7572}" presName="textRect" presStyleLbl="revTx" presStyleIdx="3" presStyleCnt="5">
        <dgm:presLayoutVars>
          <dgm:chMax val="1"/>
          <dgm:chPref val="1"/>
        </dgm:presLayoutVars>
      </dgm:prSet>
      <dgm:spPr/>
    </dgm:pt>
    <dgm:pt modelId="{DD052CE4-32B4-4AA3-87F7-73DB4255D2EF}" type="pres">
      <dgm:prSet presAssocID="{7EE12894-C437-4C7E-81E2-890D71754062}" presName="sibTrans" presStyleCnt="0"/>
      <dgm:spPr/>
    </dgm:pt>
    <dgm:pt modelId="{1825E346-2086-4DDD-B38B-C737A6C6B601}" type="pres">
      <dgm:prSet presAssocID="{9CDFE549-1EE3-472E-8473-E1E0F73BCCF0}" presName="compNode" presStyleCnt="0"/>
      <dgm:spPr/>
    </dgm:pt>
    <dgm:pt modelId="{A602F614-2CFE-445B-B541-7D08F1A2B926}" type="pres">
      <dgm:prSet presAssocID="{9CDFE549-1EE3-472E-8473-E1E0F73BCCF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rocessor"/>
        </a:ext>
      </dgm:extLst>
    </dgm:pt>
    <dgm:pt modelId="{445D74B7-1F1D-4F75-A9D8-F59DB03C9498}" type="pres">
      <dgm:prSet presAssocID="{9CDFE549-1EE3-472E-8473-E1E0F73BCCF0}" presName="spaceRect" presStyleCnt="0"/>
      <dgm:spPr/>
    </dgm:pt>
    <dgm:pt modelId="{A617D2BC-CCAC-4FFF-9119-ABB8FD1CB039}" type="pres">
      <dgm:prSet presAssocID="{9CDFE549-1EE3-472E-8473-E1E0F73BCCF0}" presName="textRect" presStyleLbl="revTx" presStyleIdx="4" presStyleCnt="5">
        <dgm:presLayoutVars>
          <dgm:chMax val="1"/>
          <dgm:chPref val="1"/>
        </dgm:presLayoutVars>
      </dgm:prSet>
      <dgm:spPr/>
    </dgm:pt>
  </dgm:ptLst>
  <dgm:cxnLst>
    <dgm:cxn modelId="{641E6003-5378-43BD-B636-125CE1D53BDF}" srcId="{E6FC46B9-E5F2-4594-A59E-BCE0D014AB8F}" destId="{4EF05320-AE16-48FB-92E4-814F181A2E33}" srcOrd="0" destOrd="0" parTransId="{A35DD53E-2CD5-4E9A-83E5-FCC1A5F22CF4}" sibTransId="{281FB1AA-5670-4F8E-A704-CBC3594C7666}"/>
    <dgm:cxn modelId="{16203022-F7FE-4883-ACD4-E136421B77C2}" srcId="{E6FC46B9-E5F2-4594-A59E-BCE0D014AB8F}" destId="{12D40104-5C23-480C-BB37-CE002F1D7572}" srcOrd="3" destOrd="0" parTransId="{E9EC80DC-F4A7-4A87-816F-5AFAFF965312}" sibTransId="{7EE12894-C437-4C7E-81E2-890D71754062}"/>
    <dgm:cxn modelId="{598C0929-85C8-406C-A507-A7703DA198C7}" type="presOf" srcId="{4EF05320-AE16-48FB-92E4-814F181A2E33}" destId="{022502F9-024F-4A79-88F2-E51BF8DF3BFF}" srcOrd="0" destOrd="0" presId="urn:microsoft.com/office/officeart/2018/2/layout/IconLabelList"/>
    <dgm:cxn modelId="{BCE60F42-CF53-48D3-963C-F603AA5A0A6A}" type="presOf" srcId="{E6FC46B9-E5F2-4594-A59E-BCE0D014AB8F}" destId="{E21E7D11-FD60-4935-8BB2-A3BD8689BBFE}" srcOrd="0" destOrd="0" presId="urn:microsoft.com/office/officeart/2018/2/layout/IconLabelList"/>
    <dgm:cxn modelId="{75DD2B90-B5BE-4E5E-A154-CEF43090FAFA}" type="presOf" srcId="{12D40104-5C23-480C-BB37-CE002F1D7572}" destId="{A8D020F6-DAC4-460A-907E-2BE5E8018768}" srcOrd="0" destOrd="0" presId="urn:microsoft.com/office/officeart/2018/2/layout/IconLabelList"/>
    <dgm:cxn modelId="{0DEADB9E-CB35-4BDA-BC38-9A2AF8984D55}" srcId="{E6FC46B9-E5F2-4594-A59E-BCE0D014AB8F}" destId="{9CDFE549-1EE3-472E-8473-E1E0F73BCCF0}" srcOrd="4" destOrd="0" parTransId="{79B89FCB-730F-4AD5-AD75-6532CD51C3A7}" sibTransId="{79356D47-5B5B-4574-B7CB-3F47D4C32419}"/>
    <dgm:cxn modelId="{C2651DAD-407C-484E-B76A-495EC67E3BA3}" srcId="{E6FC46B9-E5F2-4594-A59E-BCE0D014AB8F}" destId="{9FE4C3DC-E149-457E-9368-4F13A7935A9F}" srcOrd="1" destOrd="0" parTransId="{2C154A1E-4A80-4639-A839-B12063C364C6}" sibTransId="{1F848647-8086-4E93-862C-9284BB5AC840}"/>
    <dgm:cxn modelId="{770CCEB8-78A0-4730-A26A-4586BD316AAD}" type="presOf" srcId="{9FE4C3DC-E149-457E-9368-4F13A7935A9F}" destId="{5C2870CB-F52B-49D0-B60D-DA95CC97A2A9}" srcOrd="0" destOrd="0" presId="urn:microsoft.com/office/officeart/2018/2/layout/IconLabelList"/>
    <dgm:cxn modelId="{82E731C1-1069-41AF-9ED9-6572F97CEFAC}" type="presOf" srcId="{5CE8D1DA-4316-4341-A7E1-42E2AC081171}" destId="{94C30BB2-5C0B-4E11-9BE6-6DEBD4F55498}" srcOrd="0" destOrd="0" presId="urn:microsoft.com/office/officeart/2018/2/layout/IconLabelList"/>
    <dgm:cxn modelId="{9C43A7C6-430E-49E3-BD89-453202933F9E}" srcId="{E6FC46B9-E5F2-4594-A59E-BCE0D014AB8F}" destId="{5CE8D1DA-4316-4341-A7E1-42E2AC081171}" srcOrd="2" destOrd="0" parTransId="{8F096212-5E60-4070-932E-25BDD33DAC71}" sibTransId="{E253756A-46E5-4535-9641-FF9914F15C49}"/>
    <dgm:cxn modelId="{09BFE4F7-00CF-4F86-A76C-9B5497EFD6F1}" type="presOf" srcId="{9CDFE549-1EE3-472E-8473-E1E0F73BCCF0}" destId="{A617D2BC-CCAC-4FFF-9119-ABB8FD1CB039}" srcOrd="0" destOrd="0" presId="urn:microsoft.com/office/officeart/2018/2/layout/IconLabelList"/>
    <dgm:cxn modelId="{1FD4C707-EDF9-44BF-9727-F8280632B7DD}" type="presParOf" srcId="{E21E7D11-FD60-4935-8BB2-A3BD8689BBFE}" destId="{04F2C775-B0B2-4FD5-867E-B836DCE23009}" srcOrd="0" destOrd="0" presId="urn:microsoft.com/office/officeart/2018/2/layout/IconLabelList"/>
    <dgm:cxn modelId="{2858099C-74E6-4EFB-99DC-61BD90B95525}" type="presParOf" srcId="{04F2C775-B0B2-4FD5-867E-B836DCE23009}" destId="{72D1171E-4532-4EA6-A367-3C4826A0763F}" srcOrd="0" destOrd="0" presId="urn:microsoft.com/office/officeart/2018/2/layout/IconLabelList"/>
    <dgm:cxn modelId="{1A338EF4-86BA-4682-ACD9-DF040B5A966A}" type="presParOf" srcId="{04F2C775-B0B2-4FD5-867E-B836DCE23009}" destId="{8EA32B04-3C48-4B48-9998-D101C4CB9566}" srcOrd="1" destOrd="0" presId="urn:microsoft.com/office/officeart/2018/2/layout/IconLabelList"/>
    <dgm:cxn modelId="{B100E021-DE41-4052-924F-303390505B86}" type="presParOf" srcId="{04F2C775-B0B2-4FD5-867E-B836DCE23009}" destId="{022502F9-024F-4A79-88F2-E51BF8DF3BFF}" srcOrd="2" destOrd="0" presId="urn:microsoft.com/office/officeart/2018/2/layout/IconLabelList"/>
    <dgm:cxn modelId="{BB470108-E4D8-49AE-932D-C1F31F0F7AF5}" type="presParOf" srcId="{E21E7D11-FD60-4935-8BB2-A3BD8689BBFE}" destId="{9D1F4E85-B317-459E-9CB8-2710C5557730}" srcOrd="1" destOrd="0" presId="urn:microsoft.com/office/officeart/2018/2/layout/IconLabelList"/>
    <dgm:cxn modelId="{69DB8239-41B6-4A15-96E4-F9957B6C73FD}" type="presParOf" srcId="{E21E7D11-FD60-4935-8BB2-A3BD8689BBFE}" destId="{6539F0B9-A01B-4AC5-8EC6-18D5A26AEBDD}" srcOrd="2" destOrd="0" presId="urn:microsoft.com/office/officeart/2018/2/layout/IconLabelList"/>
    <dgm:cxn modelId="{538A3FD0-48AD-4594-9705-C30E23EFD11A}" type="presParOf" srcId="{6539F0B9-A01B-4AC5-8EC6-18D5A26AEBDD}" destId="{8201A07B-C7B6-4A1A-AF3E-C45459CC3166}" srcOrd="0" destOrd="0" presId="urn:microsoft.com/office/officeart/2018/2/layout/IconLabelList"/>
    <dgm:cxn modelId="{6E8B5B91-D1DC-4A2E-A1F4-FC9A27CC7EAF}" type="presParOf" srcId="{6539F0B9-A01B-4AC5-8EC6-18D5A26AEBDD}" destId="{DBA48275-C739-4AE8-8B92-8900BC785653}" srcOrd="1" destOrd="0" presId="urn:microsoft.com/office/officeart/2018/2/layout/IconLabelList"/>
    <dgm:cxn modelId="{67800164-0C97-42D1-B57F-3705D09EBDBF}" type="presParOf" srcId="{6539F0B9-A01B-4AC5-8EC6-18D5A26AEBDD}" destId="{5C2870CB-F52B-49D0-B60D-DA95CC97A2A9}" srcOrd="2" destOrd="0" presId="urn:microsoft.com/office/officeart/2018/2/layout/IconLabelList"/>
    <dgm:cxn modelId="{626629B1-E464-465E-9B57-1E3AA2E9AD88}" type="presParOf" srcId="{E21E7D11-FD60-4935-8BB2-A3BD8689BBFE}" destId="{1E283D23-AEE4-4A4E-992B-DAAF8CA659A7}" srcOrd="3" destOrd="0" presId="urn:microsoft.com/office/officeart/2018/2/layout/IconLabelList"/>
    <dgm:cxn modelId="{879ABCFA-A375-4EE9-A2C9-F1FC187480C1}" type="presParOf" srcId="{E21E7D11-FD60-4935-8BB2-A3BD8689BBFE}" destId="{A441717C-9736-43FF-9D34-00506AFBE187}" srcOrd="4" destOrd="0" presId="urn:microsoft.com/office/officeart/2018/2/layout/IconLabelList"/>
    <dgm:cxn modelId="{EFCF2DD0-C933-4087-8921-A20A5F0F0D71}" type="presParOf" srcId="{A441717C-9736-43FF-9D34-00506AFBE187}" destId="{330160F1-C59D-41B5-876F-1EFEA4382EF6}" srcOrd="0" destOrd="0" presId="urn:microsoft.com/office/officeart/2018/2/layout/IconLabelList"/>
    <dgm:cxn modelId="{B1DB4E01-AAB4-4046-947C-90C10877DFFE}" type="presParOf" srcId="{A441717C-9736-43FF-9D34-00506AFBE187}" destId="{C6F59FED-551E-46B7-97E1-4DDFF801FCBA}" srcOrd="1" destOrd="0" presId="urn:microsoft.com/office/officeart/2018/2/layout/IconLabelList"/>
    <dgm:cxn modelId="{857A9B7F-2C8C-4EC5-B9F4-E0F581175004}" type="presParOf" srcId="{A441717C-9736-43FF-9D34-00506AFBE187}" destId="{94C30BB2-5C0B-4E11-9BE6-6DEBD4F55498}" srcOrd="2" destOrd="0" presId="urn:microsoft.com/office/officeart/2018/2/layout/IconLabelList"/>
    <dgm:cxn modelId="{6744A265-FEF2-4D36-B6D3-60321B8E02A3}" type="presParOf" srcId="{E21E7D11-FD60-4935-8BB2-A3BD8689BBFE}" destId="{57BCDB9D-38EF-41CF-B553-CB664F8F2389}" srcOrd="5" destOrd="0" presId="urn:microsoft.com/office/officeart/2018/2/layout/IconLabelList"/>
    <dgm:cxn modelId="{5CF60157-7281-43A5-B81D-ED4DD3D673FA}" type="presParOf" srcId="{E21E7D11-FD60-4935-8BB2-A3BD8689BBFE}" destId="{E80FD0C4-DAEB-44B7-B58A-E5D122781528}" srcOrd="6" destOrd="0" presId="urn:microsoft.com/office/officeart/2018/2/layout/IconLabelList"/>
    <dgm:cxn modelId="{024D01AE-7B8D-4730-9669-54E4E4B81BE7}" type="presParOf" srcId="{E80FD0C4-DAEB-44B7-B58A-E5D122781528}" destId="{B3CC0EE2-F9A7-4D76-AA8A-C2309A6E14A3}" srcOrd="0" destOrd="0" presId="urn:microsoft.com/office/officeart/2018/2/layout/IconLabelList"/>
    <dgm:cxn modelId="{45B2F8D5-D841-47E7-B28D-98BEF8B9F98C}" type="presParOf" srcId="{E80FD0C4-DAEB-44B7-B58A-E5D122781528}" destId="{52CE7BD6-AA2E-4331-A52E-DCDB07A0C131}" srcOrd="1" destOrd="0" presId="urn:microsoft.com/office/officeart/2018/2/layout/IconLabelList"/>
    <dgm:cxn modelId="{F2E32423-3862-4A9D-A35D-BB2DFEBA0FD3}" type="presParOf" srcId="{E80FD0C4-DAEB-44B7-B58A-E5D122781528}" destId="{A8D020F6-DAC4-460A-907E-2BE5E8018768}" srcOrd="2" destOrd="0" presId="urn:microsoft.com/office/officeart/2018/2/layout/IconLabelList"/>
    <dgm:cxn modelId="{D1534863-1AE0-486A-8046-D28287473A4C}" type="presParOf" srcId="{E21E7D11-FD60-4935-8BB2-A3BD8689BBFE}" destId="{DD052CE4-32B4-4AA3-87F7-73DB4255D2EF}" srcOrd="7" destOrd="0" presId="urn:microsoft.com/office/officeart/2018/2/layout/IconLabelList"/>
    <dgm:cxn modelId="{0B54997C-3F91-4D7B-8B21-95B87F079CEC}" type="presParOf" srcId="{E21E7D11-FD60-4935-8BB2-A3BD8689BBFE}" destId="{1825E346-2086-4DDD-B38B-C737A6C6B601}" srcOrd="8" destOrd="0" presId="urn:microsoft.com/office/officeart/2018/2/layout/IconLabelList"/>
    <dgm:cxn modelId="{261B3DF9-D77A-4F63-9F69-5F2AD9C268C4}" type="presParOf" srcId="{1825E346-2086-4DDD-B38B-C737A6C6B601}" destId="{A602F614-2CFE-445B-B541-7D08F1A2B926}" srcOrd="0" destOrd="0" presId="urn:microsoft.com/office/officeart/2018/2/layout/IconLabelList"/>
    <dgm:cxn modelId="{BDF2E570-770C-4489-8546-0E45FBB37D7E}" type="presParOf" srcId="{1825E346-2086-4DDD-B38B-C737A6C6B601}" destId="{445D74B7-1F1D-4F75-A9D8-F59DB03C9498}" srcOrd="1" destOrd="0" presId="urn:microsoft.com/office/officeart/2018/2/layout/IconLabelList"/>
    <dgm:cxn modelId="{0992F8F8-7025-4831-87E1-D9974BF4969A}" type="presParOf" srcId="{1825E346-2086-4DDD-B38B-C737A6C6B601}" destId="{A617D2BC-CCAC-4FFF-9119-ABB8FD1CB03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8ADF0-E5A4-4099-B278-3323BC069F57}">
      <dsp:nvSpPr>
        <dsp:cNvPr id="0" name=""/>
        <dsp:cNvSpPr/>
      </dsp:nvSpPr>
      <dsp:spPr>
        <a:xfrm rot="5400000">
          <a:off x="-186878" y="189347"/>
          <a:ext cx="1245854" cy="872097"/>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5400000">
        <a:off x="1" y="438518"/>
        <a:ext cx="872097" cy="373757"/>
      </dsp:txXfrm>
    </dsp:sp>
    <dsp:sp modelId="{1B769567-63E1-412F-95CE-98BF74585036}">
      <dsp:nvSpPr>
        <dsp:cNvPr id="0" name=""/>
        <dsp:cNvSpPr/>
      </dsp:nvSpPr>
      <dsp:spPr>
        <a:xfrm rot="5400000">
          <a:off x="5612299" y="-4737732"/>
          <a:ext cx="809805" cy="10290209"/>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2712" tIns="32385" rIns="32385" bIns="32385" numCol="1" spcCol="1270" anchor="ctr" anchorCtr="0">
          <a:noAutofit/>
        </a:bodyPr>
        <a:lstStyle/>
        <a:p>
          <a:pPr marL="285750" lvl="1" indent="-285750" algn="l" defTabSz="2266950">
            <a:lnSpc>
              <a:spcPct val="90000"/>
            </a:lnSpc>
            <a:spcBef>
              <a:spcPct val="0"/>
            </a:spcBef>
            <a:spcAft>
              <a:spcPct val="15000"/>
            </a:spcAft>
            <a:buChar char="•"/>
          </a:pPr>
          <a:r>
            <a:rPr lang="en-US" sz="5100" b="1" kern="1200" dirty="0">
              <a:latin typeface="Adobe Garamond Pro" pitchFamily="18" charset="0"/>
              <a:ea typeface="+mn-ea"/>
              <a:cs typeface="+mn-cs"/>
            </a:rPr>
            <a:t>Sequence</a:t>
          </a:r>
        </a:p>
      </dsp:txBody>
      <dsp:txXfrm rot="-5400000">
        <a:off x="872098" y="42000"/>
        <a:ext cx="10250678" cy="730743"/>
      </dsp:txXfrm>
    </dsp:sp>
    <dsp:sp modelId="{6C5524F9-2F32-4E0C-9F49-F45518AFDF6B}">
      <dsp:nvSpPr>
        <dsp:cNvPr id="0" name=""/>
        <dsp:cNvSpPr/>
      </dsp:nvSpPr>
      <dsp:spPr>
        <a:xfrm rot="5400000">
          <a:off x="-186878" y="1288464"/>
          <a:ext cx="1245854" cy="872097"/>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rot="-5400000">
        <a:off x="1" y="1537635"/>
        <a:ext cx="872097" cy="373757"/>
      </dsp:txXfrm>
    </dsp:sp>
    <dsp:sp modelId="{E851E9DB-7029-4C54-A4BB-F2D9B2D1020C}">
      <dsp:nvSpPr>
        <dsp:cNvPr id="0" name=""/>
        <dsp:cNvSpPr/>
      </dsp:nvSpPr>
      <dsp:spPr>
        <a:xfrm rot="5400000">
          <a:off x="5612299" y="-3638615"/>
          <a:ext cx="809805" cy="10290209"/>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2712" tIns="32385" rIns="32385" bIns="32385" numCol="1" spcCol="1270" anchor="ctr" anchorCtr="0">
          <a:noAutofit/>
        </a:bodyPr>
        <a:lstStyle/>
        <a:p>
          <a:pPr marL="285750" lvl="1" indent="-285750" algn="l" defTabSz="2266950">
            <a:lnSpc>
              <a:spcPct val="90000"/>
            </a:lnSpc>
            <a:spcBef>
              <a:spcPct val="0"/>
            </a:spcBef>
            <a:spcAft>
              <a:spcPct val="15000"/>
            </a:spcAft>
            <a:buChar char="•"/>
          </a:pPr>
          <a:r>
            <a:rPr lang="en-US" sz="5100" b="1" kern="1200">
              <a:latin typeface="Adobe Garamond Pro" pitchFamily="18" charset="0"/>
              <a:ea typeface="+mn-ea"/>
              <a:cs typeface="+mn-cs"/>
            </a:rPr>
            <a:t>Decision</a:t>
          </a:r>
        </a:p>
      </dsp:txBody>
      <dsp:txXfrm rot="-5400000">
        <a:off x="872098" y="1141117"/>
        <a:ext cx="10250678" cy="730743"/>
      </dsp:txXfrm>
    </dsp:sp>
    <dsp:sp modelId="{A3A3294B-0DE9-4593-9146-507247ABC805}">
      <dsp:nvSpPr>
        <dsp:cNvPr id="0" name=""/>
        <dsp:cNvSpPr/>
      </dsp:nvSpPr>
      <dsp:spPr>
        <a:xfrm rot="5400000">
          <a:off x="-186878" y="2387582"/>
          <a:ext cx="1245854" cy="872097"/>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rot="-5400000">
        <a:off x="1" y="2636753"/>
        <a:ext cx="872097" cy="373757"/>
      </dsp:txXfrm>
    </dsp:sp>
    <dsp:sp modelId="{3C95BB32-9302-49DE-A6C6-77C35F5C6DA0}">
      <dsp:nvSpPr>
        <dsp:cNvPr id="0" name=""/>
        <dsp:cNvSpPr/>
      </dsp:nvSpPr>
      <dsp:spPr>
        <a:xfrm rot="5400000">
          <a:off x="5612299" y="-2539497"/>
          <a:ext cx="809805" cy="10290209"/>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2712" tIns="32385" rIns="32385" bIns="32385" numCol="1" spcCol="1270" anchor="ctr" anchorCtr="0">
          <a:noAutofit/>
        </a:bodyPr>
        <a:lstStyle/>
        <a:p>
          <a:pPr marL="285750" lvl="1" indent="-285750" algn="l" defTabSz="2266950">
            <a:lnSpc>
              <a:spcPct val="90000"/>
            </a:lnSpc>
            <a:spcBef>
              <a:spcPct val="0"/>
            </a:spcBef>
            <a:spcAft>
              <a:spcPct val="15000"/>
            </a:spcAft>
            <a:buChar char="•"/>
          </a:pPr>
          <a:r>
            <a:rPr lang="en-US" sz="5100" b="1" kern="1200">
              <a:latin typeface="Adobe Garamond Pro" pitchFamily="18" charset="0"/>
              <a:ea typeface="+mn-ea"/>
              <a:cs typeface="+mn-cs"/>
            </a:rPr>
            <a:t>Repetition</a:t>
          </a:r>
        </a:p>
      </dsp:txBody>
      <dsp:txXfrm rot="-5400000">
        <a:off x="872098" y="2240235"/>
        <a:ext cx="10250678" cy="730743"/>
      </dsp:txXfrm>
    </dsp:sp>
    <dsp:sp modelId="{17403F2E-E2AE-4BDD-9455-0DE4D51A6E50}">
      <dsp:nvSpPr>
        <dsp:cNvPr id="0" name=""/>
        <dsp:cNvSpPr/>
      </dsp:nvSpPr>
      <dsp:spPr>
        <a:xfrm rot="5400000">
          <a:off x="-186878" y="3486699"/>
          <a:ext cx="1245854" cy="872097"/>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rot="-5400000">
        <a:off x="1" y="3735870"/>
        <a:ext cx="872097" cy="373757"/>
      </dsp:txXfrm>
    </dsp:sp>
    <dsp:sp modelId="{E57BDAE1-3BD3-4732-9627-25DCA968A1E7}">
      <dsp:nvSpPr>
        <dsp:cNvPr id="0" name=""/>
        <dsp:cNvSpPr/>
      </dsp:nvSpPr>
      <dsp:spPr>
        <a:xfrm rot="5400000">
          <a:off x="5612299" y="-1440380"/>
          <a:ext cx="809805" cy="10290209"/>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2712" tIns="32385" rIns="32385" bIns="32385" numCol="1" spcCol="1270" anchor="ctr" anchorCtr="0">
          <a:noAutofit/>
        </a:bodyPr>
        <a:lstStyle/>
        <a:p>
          <a:pPr marL="285750" lvl="1" indent="-285750" algn="l" defTabSz="2266950">
            <a:lnSpc>
              <a:spcPct val="90000"/>
            </a:lnSpc>
            <a:spcBef>
              <a:spcPct val="0"/>
            </a:spcBef>
            <a:spcAft>
              <a:spcPct val="15000"/>
            </a:spcAft>
            <a:buChar char="•"/>
          </a:pPr>
          <a:r>
            <a:rPr lang="en-US" sz="5100" b="1" kern="1200">
              <a:latin typeface="Adobe Garamond Pro" pitchFamily="18" charset="0"/>
              <a:ea typeface="+mn-ea"/>
              <a:cs typeface="+mn-cs"/>
            </a:rPr>
            <a:t>Case</a:t>
          </a:r>
        </a:p>
      </dsp:txBody>
      <dsp:txXfrm rot="-5400000">
        <a:off x="872098" y="3339352"/>
        <a:ext cx="10250678" cy="730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CA599-5823-4787-BE8B-3732B3638285}">
      <dsp:nvSpPr>
        <dsp:cNvPr id="0" name=""/>
        <dsp:cNvSpPr/>
      </dsp:nvSpPr>
      <dsp:spPr>
        <a:xfrm>
          <a:off x="0" y="0"/>
          <a:ext cx="6763754" cy="109009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b="1" kern="1200" dirty="0">
              <a:latin typeface="Adobe Garamond Pro" pitchFamily="18" charset="0"/>
            </a:rPr>
            <a:t>Repetition Structure</a:t>
          </a:r>
          <a:endParaRPr lang="en-US" sz="4700" kern="1200" dirty="0"/>
        </a:p>
      </dsp:txBody>
      <dsp:txXfrm>
        <a:off x="31928" y="31928"/>
        <a:ext cx="6699898" cy="1026236"/>
      </dsp:txXfrm>
    </dsp:sp>
    <dsp:sp modelId="{6DB3BC52-589F-4620-BE3D-CBF2DC1DF431}">
      <dsp:nvSpPr>
        <dsp:cNvPr id="0" name=""/>
        <dsp:cNvSpPr/>
      </dsp:nvSpPr>
      <dsp:spPr>
        <a:xfrm>
          <a:off x="2498" y="1266363"/>
          <a:ext cx="3245563" cy="109009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0" kern="1200" dirty="0">
              <a:latin typeface="Adobe Garamond Pro" pitchFamily="18" charset="0"/>
            </a:rPr>
            <a:t>Pre-Test</a:t>
          </a:r>
        </a:p>
      </dsp:txBody>
      <dsp:txXfrm>
        <a:off x="34426" y="1298291"/>
        <a:ext cx="3181707" cy="1026236"/>
      </dsp:txXfrm>
    </dsp:sp>
    <dsp:sp modelId="{89EE82AF-9F49-46F9-9835-0B5AE9586EC6}">
      <dsp:nvSpPr>
        <dsp:cNvPr id="0" name=""/>
        <dsp:cNvSpPr/>
      </dsp:nvSpPr>
      <dsp:spPr>
        <a:xfrm>
          <a:off x="3520689" y="1266363"/>
          <a:ext cx="3245563" cy="109009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0" kern="1200" dirty="0">
              <a:latin typeface="Adobe Garamond Pro" pitchFamily="18" charset="0"/>
            </a:rPr>
            <a:t>Post-Test</a:t>
          </a:r>
        </a:p>
      </dsp:txBody>
      <dsp:txXfrm>
        <a:off x="3552617" y="1298291"/>
        <a:ext cx="3181707" cy="10262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1171E-4532-4EA6-A367-3C4826A0763F}">
      <dsp:nvSpPr>
        <dsp:cNvPr id="0" name=""/>
        <dsp:cNvSpPr/>
      </dsp:nvSpPr>
      <dsp:spPr>
        <a:xfrm>
          <a:off x="624768" y="1690698"/>
          <a:ext cx="956137" cy="9561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502F9-024F-4A79-88F2-E51BF8DF3BFF}">
      <dsp:nvSpPr>
        <dsp:cNvPr id="0" name=""/>
        <dsp:cNvSpPr/>
      </dsp:nvSpPr>
      <dsp:spPr>
        <a:xfrm>
          <a:off x="40462" y="2969656"/>
          <a:ext cx="2124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Gaming </a:t>
          </a:r>
        </a:p>
      </dsp:txBody>
      <dsp:txXfrm>
        <a:off x="40462" y="2969656"/>
        <a:ext cx="2124750" cy="720000"/>
      </dsp:txXfrm>
    </dsp:sp>
    <dsp:sp modelId="{8201A07B-C7B6-4A1A-AF3E-C45459CC3166}">
      <dsp:nvSpPr>
        <dsp:cNvPr id="0" name=""/>
        <dsp:cNvSpPr/>
      </dsp:nvSpPr>
      <dsp:spPr>
        <a:xfrm>
          <a:off x="3121350" y="1690698"/>
          <a:ext cx="956137" cy="9561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2870CB-F52B-49D0-B60D-DA95CC97A2A9}">
      <dsp:nvSpPr>
        <dsp:cNvPr id="0" name=""/>
        <dsp:cNvSpPr/>
      </dsp:nvSpPr>
      <dsp:spPr>
        <a:xfrm>
          <a:off x="2537043" y="2969656"/>
          <a:ext cx="2124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Develop computer software </a:t>
          </a:r>
        </a:p>
      </dsp:txBody>
      <dsp:txXfrm>
        <a:off x="2537043" y="2969656"/>
        <a:ext cx="2124750" cy="720000"/>
      </dsp:txXfrm>
    </dsp:sp>
    <dsp:sp modelId="{330160F1-C59D-41B5-876F-1EFEA4382EF6}">
      <dsp:nvSpPr>
        <dsp:cNvPr id="0" name=""/>
        <dsp:cNvSpPr/>
      </dsp:nvSpPr>
      <dsp:spPr>
        <a:xfrm>
          <a:off x="5617931" y="1690698"/>
          <a:ext cx="956137" cy="9561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C30BB2-5C0B-4E11-9BE6-6DEBD4F55498}">
      <dsp:nvSpPr>
        <dsp:cNvPr id="0" name=""/>
        <dsp:cNvSpPr/>
      </dsp:nvSpPr>
      <dsp:spPr>
        <a:xfrm>
          <a:off x="5033625" y="2969656"/>
          <a:ext cx="2124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Desktop apps </a:t>
          </a:r>
        </a:p>
      </dsp:txBody>
      <dsp:txXfrm>
        <a:off x="5033625" y="2969656"/>
        <a:ext cx="2124750" cy="720000"/>
      </dsp:txXfrm>
    </dsp:sp>
    <dsp:sp modelId="{B3CC0EE2-F9A7-4D76-AA8A-C2309A6E14A3}">
      <dsp:nvSpPr>
        <dsp:cNvPr id="0" name=""/>
        <dsp:cNvSpPr/>
      </dsp:nvSpPr>
      <dsp:spPr>
        <a:xfrm>
          <a:off x="8114512" y="1690698"/>
          <a:ext cx="956137" cy="9561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D020F6-DAC4-460A-907E-2BE5E8018768}">
      <dsp:nvSpPr>
        <dsp:cNvPr id="0" name=""/>
        <dsp:cNvSpPr/>
      </dsp:nvSpPr>
      <dsp:spPr>
        <a:xfrm>
          <a:off x="7530206" y="2969656"/>
          <a:ext cx="2124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Web browsers </a:t>
          </a:r>
        </a:p>
      </dsp:txBody>
      <dsp:txXfrm>
        <a:off x="7530206" y="2969656"/>
        <a:ext cx="2124750" cy="720000"/>
      </dsp:txXfrm>
    </dsp:sp>
    <dsp:sp modelId="{A602F614-2CFE-445B-B541-7D08F1A2B926}">
      <dsp:nvSpPr>
        <dsp:cNvPr id="0" name=""/>
        <dsp:cNvSpPr/>
      </dsp:nvSpPr>
      <dsp:spPr>
        <a:xfrm>
          <a:off x="10611093" y="1690698"/>
          <a:ext cx="956137" cy="9561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17D2BC-CCAC-4FFF-9119-ABB8FD1CB039}">
      <dsp:nvSpPr>
        <dsp:cNvPr id="0" name=""/>
        <dsp:cNvSpPr/>
      </dsp:nvSpPr>
      <dsp:spPr>
        <a:xfrm>
          <a:off x="10026787" y="2969656"/>
          <a:ext cx="2124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OS( operating system )</a:t>
          </a:r>
        </a:p>
      </dsp:txBody>
      <dsp:txXfrm>
        <a:off x="10026787" y="2969656"/>
        <a:ext cx="21247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A0117-19DE-4756-B8F4-457350E696AD}" type="datetimeFigureOut">
              <a:rPr lang="en-US" smtClean="0"/>
              <a:t>10/16/2025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90E6F-A999-4EA1-A43A-040FE885F8C0}" type="slidenum">
              <a:rPr lang="en-US" smtClean="0"/>
              <a:t>‹#›</a:t>
            </a:fld>
            <a:endParaRPr lang="en-US"/>
          </a:p>
        </p:txBody>
      </p:sp>
    </p:spTree>
    <p:extLst>
      <p:ext uri="{BB962C8B-B14F-4D97-AF65-F5344CB8AC3E}">
        <p14:creationId xmlns:p14="http://schemas.microsoft.com/office/powerpoint/2010/main" val="169221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529"/>
                </a:solidFill>
                <a:effectLst/>
                <a:latin typeface="Times New Roman" panose="02020603050405020304" pitchFamily="18" charset="0"/>
                <a:cs typeface="Times New Roman" panose="02020603050405020304" pitchFamily="18" charset="0"/>
              </a:rPr>
              <a:t>Document and maintain the program.</a:t>
            </a:r>
            <a:r>
              <a:rPr lang="ar-EG" b="0" i="0" dirty="0">
                <a:solidFill>
                  <a:srgbClr val="212529"/>
                </a:solidFill>
                <a:effectLst/>
                <a:latin typeface="Times New Roman" panose="02020603050405020304" pitchFamily="18" charset="0"/>
                <a:cs typeface="Times New Roman" panose="02020603050405020304" pitchFamily="18" charset="0"/>
              </a:rPr>
              <a:t>توثيق وصيانه البرنامج</a:t>
            </a:r>
            <a:endParaRPr lang="en-US" b="0" i="0" dirty="0">
              <a:solidFill>
                <a:srgbClr val="212529"/>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8990E6F-A999-4EA1-A43A-040FE885F8C0}" type="slidenum">
              <a:rPr lang="en-US" smtClean="0"/>
              <a:t>25</a:t>
            </a:fld>
            <a:endParaRPr lang="en-US"/>
          </a:p>
        </p:txBody>
      </p:sp>
    </p:spTree>
    <p:extLst>
      <p:ext uri="{BB962C8B-B14F-4D97-AF65-F5344CB8AC3E}">
        <p14:creationId xmlns:p14="http://schemas.microsoft.com/office/powerpoint/2010/main" val="1793261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integrated development environments (IDEs)</a:t>
            </a:r>
            <a:endParaRPr lang="en-US" dirty="0"/>
          </a:p>
        </p:txBody>
      </p:sp>
      <p:sp>
        <p:nvSpPr>
          <p:cNvPr id="4" name="Slide Number Placeholder 3"/>
          <p:cNvSpPr>
            <a:spLocks noGrp="1"/>
          </p:cNvSpPr>
          <p:nvPr>
            <p:ph type="sldNum" sz="quarter" idx="10"/>
          </p:nvPr>
        </p:nvSpPr>
        <p:spPr/>
        <p:txBody>
          <a:bodyPr/>
          <a:lstStyle/>
          <a:p>
            <a:fld id="{0EEEF58B-2FBF-472C-99EB-6267487577EC}" type="slidenum">
              <a:rPr lang="ar-EG" smtClean="0"/>
              <a:pPr/>
              <a:t>29</a:t>
            </a:fld>
            <a:endParaRPr lang="ar-EG"/>
          </a:p>
        </p:txBody>
      </p:sp>
    </p:spTree>
    <p:extLst>
      <p:ext uri="{BB962C8B-B14F-4D97-AF65-F5344CB8AC3E}">
        <p14:creationId xmlns:p14="http://schemas.microsoft.com/office/powerpoint/2010/main" val="2551311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990E6F-A999-4EA1-A43A-040FE885F8C0}" type="slidenum">
              <a:rPr lang="en-US" smtClean="0"/>
              <a:t>38</a:t>
            </a:fld>
            <a:endParaRPr lang="en-US"/>
          </a:p>
        </p:txBody>
      </p:sp>
    </p:spTree>
    <p:extLst>
      <p:ext uri="{BB962C8B-B14F-4D97-AF65-F5344CB8AC3E}">
        <p14:creationId xmlns:p14="http://schemas.microsoft.com/office/powerpoint/2010/main" val="3214138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FC346-EFA1-EBFD-3C6A-6742B9E7FB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B8C63A-BC06-241E-244B-BAA5C97A1F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0D0483-B1D2-5488-E800-82128C1551E1}"/>
              </a:ext>
            </a:extLst>
          </p:cNvPr>
          <p:cNvSpPr>
            <a:spLocks noGrp="1"/>
          </p:cNvSpPr>
          <p:nvPr>
            <p:ph type="dt" sz="half" idx="10"/>
          </p:nvPr>
        </p:nvSpPr>
        <p:spPr/>
        <p:txBody>
          <a:bodyPr/>
          <a:lstStyle/>
          <a:p>
            <a:fld id="{D1D1EADE-8E88-4C7C-8AC5-FB148DE4940E}" type="datetime1">
              <a:rPr lang="en-US" smtClean="0"/>
              <a:t>10/16/2025</a:t>
            </a:fld>
            <a:endParaRPr lang="en-US"/>
          </a:p>
        </p:txBody>
      </p:sp>
      <p:sp>
        <p:nvSpPr>
          <p:cNvPr id="5" name="Footer Placeholder 4">
            <a:extLst>
              <a:ext uri="{FF2B5EF4-FFF2-40B4-BE49-F238E27FC236}">
                <a16:creationId xmlns:a16="http://schemas.microsoft.com/office/drawing/2014/main" id="{729B776E-C12B-F82E-3F66-C7B111CF86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5AF577-1C9E-2E93-2950-D458333F2928}"/>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48117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CE7E-5768-E9B0-73A3-D39CD8FB43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D74387-3C40-F4DB-6178-691BA1FE15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97516-998F-4997-719F-50D83B4AA985}"/>
              </a:ext>
            </a:extLst>
          </p:cNvPr>
          <p:cNvSpPr>
            <a:spLocks noGrp="1"/>
          </p:cNvSpPr>
          <p:nvPr>
            <p:ph type="dt" sz="half" idx="10"/>
          </p:nvPr>
        </p:nvSpPr>
        <p:spPr/>
        <p:txBody>
          <a:bodyPr/>
          <a:lstStyle/>
          <a:p>
            <a:fld id="{EC3C8B9C-477D-492A-96AD-1FC2CC997A73}" type="datetime1">
              <a:rPr lang="en-US" smtClean="0"/>
              <a:t>10/16/2025</a:t>
            </a:fld>
            <a:endParaRPr lang="en-US"/>
          </a:p>
        </p:txBody>
      </p:sp>
      <p:sp>
        <p:nvSpPr>
          <p:cNvPr id="5" name="Footer Placeholder 4">
            <a:extLst>
              <a:ext uri="{FF2B5EF4-FFF2-40B4-BE49-F238E27FC236}">
                <a16:creationId xmlns:a16="http://schemas.microsoft.com/office/drawing/2014/main" id="{027EEEAD-FB68-F58C-AB2E-60136E304F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6C5A1E-0ABB-0607-7122-C70C27383025}"/>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88298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DB4BAE-06AD-4C91-9517-06EC9107D9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1D4702-4E6F-EC31-59D3-42F45C24E5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46DC9F-88CB-4B21-0E6E-BD0F0EC036E1}"/>
              </a:ext>
            </a:extLst>
          </p:cNvPr>
          <p:cNvSpPr>
            <a:spLocks noGrp="1"/>
          </p:cNvSpPr>
          <p:nvPr>
            <p:ph type="dt" sz="half" idx="10"/>
          </p:nvPr>
        </p:nvSpPr>
        <p:spPr/>
        <p:txBody>
          <a:bodyPr/>
          <a:lstStyle/>
          <a:p>
            <a:fld id="{42D3AED5-E26D-4E29-B1B3-7847B6779594}" type="datetime1">
              <a:rPr lang="en-US" smtClean="0"/>
              <a:t>10/16/2025</a:t>
            </a:fld>
            <a:endParaRPr lang="en-US"/>
          </a:p>
        </p:txBody>
      </p:sp>
      <p:sp>
        <p:nvSpPr>
          <p:cNvPr id="5" name="Footer Placeholder 4">
            <a:extLst>
              <a:ext uri="{FF2B5EF4-FFF2-40B4-BE49-F238E27FC236}">
                <a16:creationId xmlns:a16="http://schemas.microsoft.com/office/drawing/2014/main" id="{CF639B38-78F7-0C1A-3511-70313B7CC3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AF6464-32DA-5677-E78D-DFC073FF575E}"/>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993202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E8C63-958F-5C3B-B63A-93E1D1DC6B8D}"/>
              </a:ext>
            </a:extLst>
          </p:cNvPr>
          <p:cNvSpPr>
            <a:spLocks noGrp="1"/>
          </p:cNvSpPr>
          <p:nvPr>
            <p:ph type="title"/>
          </p:nvPr>
        </p:nvSpPr>
        <p:spPr>
          <a:xfrm>
            <a:off x="0" y="1"/>
            <a:ext cx="12192000" cy="1219199"/>
          </a:xfrm>
          <a:solidFill>
            <a:schemeClr val="accent2">
              <a:lumMod val="20000"/>
              <a:lumOff val="80000"/>
            </a:schemeClr>
          </a:solidFill>
        </p:spPr>
        <p:txBody>
          <a:bodyPr>
            <a:normAutofit/>
          </a:bodyPr>
          <a:lstStyle>
            <a:lvl1pPr>
              <a:defRPr sz="48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BBD1F2-255D-94BC-6D87-E00A370BFA3D}"/>
              </a:ext>
            </a:extLst>
          </p:cNvPr>
          <p:cNvSpPr>
            <a:spLocks noGrp="1"/>
          </p:cNvSpPr>
          <p:nvPr>
            <p:ph idx="1"/>
          </p:nvPr>
        </p:nvSpPr>
        <p:spPr>
          <a:xfrm>
            <a:off x="0" y="1341120"/>
            <a:ext cx="12192000" cy="5380355"/>
          </a:xfrm>
        </p:spPr>
        <p:txBody>
          <a:bodyPr/>
          <a:lstStyle>
            <a:lvl1pPr marL="228600" indent="-228600">
              <a:buClr>
                <a:schemeClr val="accent2"/>
              </a:buClr>
              <a:buFont typeface="Wingdings" panose="05000000000000000000" pitchFamily="2" charset="2"/>
              <a:buChar char="Ø"/>
              <a:defRPr/>
            </a:lvl1pPr>
            <a:lvl2pPr marL="685800" indent="-228600">
              <a:buClr>
                <a:schemeClr val="accent2"/>
              </a:buClr>
              <a:buFont typeface="Wingdings" panose="05000000000000000000" pitchFamily="2" charset="2"/>
              <a:buChar char="Ø"/>
              <a:defRPr/>
            </a:lvl2pPr>
            <a:lvl3pPr marL="1143000" indent="-228600">
              <a:buClr>
                <a:schemeClr val="accent2"/>
              </a:buClr>
              <a:buFont typeface="Wingdings" panose="05000000000000000000" pitchFamily="2" charset="2"/>
              <a:buChar char="Ø"/>
              <a:defRPr/>
            </a:lvl3pPr>
            <a:lvl4pPr marL="1600200" indent="-228600">
              <a:buClr>
                <a:schemeClr val="accent2"/>
              </a:buClr>
              <a:buFont typeface="Wingdings" panose="05000000000000000000" pitchFamily="2" charset="2"/>
              <a:buChar char="Ø"/>
              <a:defRPr/>
            </a:lvl4pPr>
            <a:lvl5pPr marL="2057400" indent="-228600">
              <a:buClr>
                <a:schemeClr val="accent2"/>
              </a:buClr>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5DD2C8A-DFF6-63FB-3FE6-632FF6BAA780}"/>
              </a:ext>
            </a:extLst>
          </p:cNvPr>
          <p:cNvSpPr>
            <a:spLocks noGrp="1"/>
          </p:cNvSpPr>
          <p:nvPr>
            <p:ph type="dt" sz="half" idx="10"/>
          </p:nvPr>
        </p:nvSpPr>
        <p:spPr/>
        <p:txBody>
          <a:bodyPr/>
          <a:lstStyle/>
          <a:p>
            <a:fld id="{157B6794-849E-4626-908B-D15793550EFB}" type="datetime1">
              <a:rPr lang="en-US" smtClean="0"/>
              <a:t>10/16/2025</a:t>
            </a:fld>
            <a:endParaRPr lang="en-US" dirty="0"/>
          </a:p>
        </p:txBody>
      </p:sp>
    </p:spTree>
    <p:extLst>
      <p:ext uri="{BB962C8B-B14F-4D97-AF65-F5344CB8AC3E}">
        <p14:creationId xmlns:p14="http://schemas.microsoft.com/office/powerpoint/2010/main" val="745670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2F904-F03B-15A7-5AD7-7219F6F609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B14697-14FB-0A36-481D-8070C1A2A76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9CA28B-FEBB-74E3-B8D1-E8F2F9BDB774}"/>
              </a:ext>
            </a:extLst>
          </p:cNvPr>
          <p:cNvSpPr>
            <a:spLocks noGrp="1"/>
          </p:cNvSpPr>
          <p:nvPr>
            <p:ph type="dt" sz="half" idx="10"/>
          </p:nvPr>
        </p:nvSpPr>
        <p:spPr/>
        <p:txBody>
          <a:bodyPr/>
          <a:lstStyle/>
          <a:p>
            <a:fld id="{63DB64E7-5594-42A3-ADBF-E95A7ACEAD64}" type="datetime1">
              <a:rPr lang="en-US" smtClean="0"/>
              <a:t>10/16/2025</a:t>
            </a:fld>
            <a:endParaRPr lang="en-US"/>
          </a:p>
        </p:txBody>
      </p:sp>
      <p:sp>
        <p:nvSpPr>
          <p:cNvPr id="5" name="Footer Placeholder 4">
            <a:extLst>
              <a:ext uri="{FF2B5EF4-FFF2-40B4-BE49-F238E27FC236}">
                <a16:creationId xmlns:a16="http://schemas.microsoft.com/office/drawing/2014/main" id="{6A7FDF2E-81DF-4557-982E-D895ACF64D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D11BDB-E7E6-C553-3C7C-10AF32A5CA4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723507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79B9E-AE37-CE92-18C5-EC6A775586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91C644-9A23-D18C-52F6-3A7654EDE5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85E0FA-8822-8F03-A860-E2C6502186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ED73F4-4626-A0F1-971E-51C5E17DB7FE}"/>
              </a:ext>
            </a:extLst>
          </p:cNvPr>
          <p:cNvSpPr>
            <a:spLocks noGrp="1"/>
          </p:cNvSpPr>
          <p:nvPr>
            <p:ph type="dt" sz="half" idx="10"/>
          </p:nvPr>
        </p:nvSpPr>
        <p:spPr/>
        <p:txBody>
          <a:bodyPr/>
          <a:lstStyle/>
          <a:p>
            <a:fld id="{18462B0B-D248-4FFB-8695-AD7FA4B1284A}" type="datetime1">
              <a:rPr lang="en-US" smtClean="0"/>
              <a:t>10/16/2025</a:t>
            </a:fld>
            <a:endParaRPr lang="en-US"/>
          </a:p>
        </p:txBody>
      </p:sp>
      <p:sp>
        <p:nvSpPr>
          <p:cNvPr id="6" name="Footer Placeholder 5">
            <a:extLst>
              <a:ext uri="{FF2B5EF4-FFF2-40B4-BE49-F238E27FC236}">
                <a16:creationId xmlns:a16="http://schemas.microsoft.com/office/drawing/2014/main" id="{C38B4057-461F-085D-24A7-8F45A711AF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2A343C-170F-4EF1-C5F7-A6E4F55A4D8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07925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2F98B-34A5-4F2D-F36F-3D3D45345A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A1BDC8-718C-685F-6C22-305429BAD1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AE6736-6DA0-0B59-31E4-5F51FE3D59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C134F7-7631-E26C-E20A-AD286D1178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3D5094-E791-44BE-F264-97A2B5AB04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BDBF06-E1D4-009B-7C05-78E32074A6BD}"/>
              </a:ext>
            </a:extLst>
          </p:cNvPr>
          <p:cNvSpPr>
            <a:spLocks noGrp="1"/>
          </p:cNvSpPr>
          <p:nvPr>
            <p:ph type="dt" sz="half" idx="10"/>
          </p:nvPr>
        </p:nvSpPr>
        <p:spPr/>
        <p:txBody>
          <a:bodyPr/>
          <a:lstStyle/>
          <a:p>
            <a:fld id="{D0378EFB-9159-4510-B73F-4F0409ADE937}" type="datetime1">
              <a:rPr lang="en-US" smtClean="0"/>
              <a:t>10/16/2025</a:t>
            </a:fld>
            <a:endParaRPr lang="en-US"/>
          </a:p>
        </p:txBody>
      </p:sp>
      <p:sp>
        <p:nvSpPr>
          <p:cNvPr id="8" name="Footer Placeholder 7">
            <a:extLst>
              <a:ext uri="{FF2B5EF4-FFF2-40B4-BE49-F238E27FC236}">
                <a16:creationId xmlns:a16="http://schemas.microsoft.com/office/drawing/2014/main" id="{805D1C96-1EEA-B29D-83DE-3531817A808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A279AD3-E2E2-42AF-A91E-57C8CADFEB9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95027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F292-D0BF-C663-1759-734F218080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97698A-C8F2-772A-6C40-DB3E950FEAB9}"/>
              </a:ext>
            </a:extLst>
          </p:cNvPr>
          <p:cNvSpPr>
            <a:spLocks noGrp="1"/>
          </p:cNvSpPr>
          <p:nvPr>
            <p:ph type="dt" sz="half" idx="10"/>
          </p:nvPr>
        </p:nvSpPr>
        <p:spPr/>
        <p:txBody>
          <a:bodyPr/>
          <a:lstStyle/>
          <a:p>
            <a:fld id="{89BC9412-2452-4BED-A324-9D8C115361AD}" type="datetime1">
              <a:rPr lang="en-US" smtClean="0"/>
              <a:t>10/16/2025</a:t>
            </a:fld>
            <a:endParaRPr lang="en-US"/>
          </a:p>
        </p:txBody>
      </p:sp>
      <p:sp>
        <p:nvSpPr>
          <p:cNvPr id="4" name="Footer Placeholder 3">
            <a:extLst>
              <a:ext uri="{FF2B5EF4-FFF2-40B4-BE49-F238E27FC236}">
                <a16:creationId xmlns:a16="http://schemas.microsoft.com/office/drawing/2014/main" id="{636D1587-6418-EA5E-287E-982909C9163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A8BF529-1E6C-3999-4B81-F82333A0EDCA}"/>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585729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4F9EE9-47B4-1833-3F36-072631D9DD01}"/>
              </a:ext>
            </a:extLst>
          </p:cNvPr>
          <p:cNvSpPr>
            <a:spLocks noGrp="1"/>
          </p:cNvSpPr>
          <p:nvPr>
            <p:ph type="dt" sz="half" idx="10"/>
          </p:nvPr>
        </p:nvSpPr>
        <p:spPr/>
        <p:txBody>
          <a:bodyPr/>
          <a:lstStyle/>
          <a:p>
            <a:fld id="{F5318F62-D251-40E8-A23C-F4CFE9FEAB41}" type="datetime1">
              <a:rPr lang="en-US" smtClean="0"/>
              <a:t>10/16/2025</a:t>
            </a:fld>
            <a:endParaRPr lang="en-US"/>
          </a:p>
        </p:txBody>
      </p:sp>
      <p:sp>
        <p:nvSpPr>
          <p:cNvPr id="3" name="Footer Placeholder 2">
            <a:extLst>
              <a:ext uri="{FF2B5EF4-FFF2-40B4-BE49-F238E27FC236}">
                <a16:creationId xmlns:a16="http://schemas.microsoft.com/office/drawing/2014/main" id="{95F757CB-58CC-DBC8-9222-028497CF5B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91CBDFF-5C96-8FA4-682D-97196D5D8738}"/>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61756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FB7DF-1EF0-9DEA-5A66-F8D2647FA1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DDB00-0389-637A-E41F-6ACCBC62A3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7C5B1F-9202-D012-C40F-1DBB686B5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13A4B4-5958-B35B-D570-2FAB89CE4F2B}"/>
              </a:ext>
            </a:extLst>
          </p:cNvPr>
          <p:cNvSpPr>
            <a:spLocks noGrp="1"/>
          </p:cNvSpPr>
          <p:nvPr>
            <p:ph type="dt" sz="half" idx="10"/>
          </p:nvPr>
        </p:nvSpPr>
        <p:spPr/>
        <p:txBody>
          <a:bodyPr/>
          <a:lstStyle/>
          <a:p>
            <a:fld id="{44F76144-149E-4874-93A5-554A0357CF82}" type="datetime1">
              <a:rPr lang="en-US" smtClean="0"/>
              <a:t>10/16/2025</a:t>
            </a:fld>
            <a:endParaRPr lang="en-US"/>
          </a:p>
        </p:txBody>
      </p:sp>
      <p:sp>
        <p:nvSpPr>
          <p:cNvPr id="6" name="Footer Placeholder 5">
            <a:extLst>
              <a:ext uri="{FF2B5EF4-FFF2-40B4-BE49-F238E27FC236}">
                <a16:creationId xmlns:a16="http://schemas.microsoft.com/office/drawing/2014/main" id="{266A8890-0715-7208-30A6-8622DC0806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C31AEE-BC6B-4967-C953-92AADBE232F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51928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81E3C-E3EE-CBB7-6521-797061227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00AA54-CDA0-7970-9B77-A0DD75FEF3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5FA711-CEBE-1D21-9209-47211D6F5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8EF31C-2715-4868-BC08-227B662159E6}"/>
              </a:ext>
            </a:extLst>
          </p:cNvPr>
          <p:cNvSpPr>
            <a:spLocks noGrp="1"/>
          </p:cNvSpPr>
          <p:nvPr>
            <p:ph type="dt" sz="half" idx="10"/>
          </p:nvPr>
        </p:nvSpPr>
        <p:spPr/>
        <p:txBody>
          <a:bodyPr/>
          <a:lstStyle/>
          <a:p>
            <a:fld id="{50BA65D8-0540-4835-AE5C-25D29DBA01BE}" type="datetime1">
              <a:rPr lang="en-US" smtClean="0"/>
              <a:t>10/16/2025</a:t>
            </a:fld>
            <a:endParaRPr lang="en-US"/>
          </a:p>
        </p:txBody>
      </p:sp>
      <p:sp>
        <p:nvSpPr>
          <p:cNvPr id="6" name="Footer Placeholder 5">
            <a:extLst>
              <a:ext uri="{FF2B5EF4-FFF2-40B4-BE49-F238E27FC236}">
                <a16:creationId xmlns:a16="http://schemas.microsoft.com/office/drawing/2014/main" id="{5F5CA11D-47E4-20AB-F599-9D12B2C253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332883-2C45-761D-D978-C79BB9AB1AD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122956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52EB59-7F18-45CA-7520-0848D8CF4F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5AB360-FA3B-AAF7-AF93-F8286F8394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5F0EE-361C-2938-81AD-7EBD07B984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1BA835-12AC-4E8F-955A-EA3F4DE2791F}" type="datetime1">
              <a:rPr lang="en-US" smtClean="0"/>
              <a:t>10/16/2025</a:t>
            </a:fld>
            <a:endParaRPr lang="en-US"/>
          </a:p>
        </p:txBody>
      </p:sp>
      <p:sp>
        <p:nvSpPr>
          <p:cNvPr id="5" name="Footer Placeholder 4">
            <a:extLst>
              <a:ext uri="{FF2B5EF4-FFF2-40B4-BE49-F238E27FC236}">
                <a16:creationId xmlns:a16="http://schemas.microsoft.com/office/drawing/2014/main" id="{AE00FE8E-D457-CA7E-2CB9-8F1537C4C8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DD06CD9-F670-C5B0-8F3E-59BDCB1A41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E7843D-FF13-4365-9478-9625B70A2705}" type="slidenum">
              <a:rPr lang="en-US" smtClean="0"/>
              <a:t>‹#›</a:t>
            </a:fld>
            <a:endParaRPr lang="en-US"/>
          </a:p>
        </p:txBody>
      </p:sp>
    </p:spTree>
    <p:extLst>
      <p:ext uri="{BB962C8B-B14F-4D97-AF65-F5344CB8AC3E}">
        <p14:creationId xmlns:p14="http://schemas.microsoft.com/office/powerpoint/2010/main" val="152375818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35.tmp"/><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49F60-57F9-E45D-4872-DE9289B55D35}"/>
              </a:ext>
            </a:extLst>
          </p:cNvPr>
          <p:cNvSpPr>
            <a:spLocks noGrp="1"/>
          </p:cNvSpPr>
          <p:nvPr>
            <p:ph type="ctrTitle"/>
          </p:nvPr>
        </p:nvSpPr>
        <p:spPr>
          <a:xfrm>
            <a:off x="5425440" y="871631"/>
            <a:ext cx="6507479" cy="2768609"/>
          </a:xfrm>
        </p:spPr>
        <p:txBody>
          <a:bodyPr anchor="b">
            <a:normAutofit/>
          </a:bodyPr>
          <a:lstStyle/>
          <a:p>
            <a:pPr algn="ctr">
              <a:lnSpc>
                <a:spcPct val="90000"/>
              </a:lnSpc>
            </a:pPr>
            <a:r>
              <a:rPr lang="en-US" altLang="en-US" sz="3900" b="1" cap="none" noProof="1"/>
              <a:t>Fundamental Of Structured Programming</a:t>
            </a:r>
            <a:br>
              <a:rPr lang="en-US" altLang="en-US" sz="3900" b="1" cap="none" noProof="1"/>
            </a:br>
            <a:r>
              <a:rPr lang="en-US" sz="3900" b="1" cap="none" noProof="1"/>
              <a:t>Lecture </a:t>
            </a:r>
            <a:r>
              <a:rPr lang="en-US" sz="3900" b="1" noProof="1"/>
              <a:t>2</a:t>
            </a:r>
            <a:br>
              <a:rPr lang="en-US" sz="3900" b="1" dirty="0"/>
            </a:br>
            <a:endParaRPr lang="en-US" sz="3900" dirty="0"/>
          </a:p>
        </p:txBody>
      </p:sp>
      <p:sp>
        <p:nvSpPr>
          <p:cNvPr id="3" name="Subtitle 2">
            <a:extLst>
              <a:ext uri="{FF2B5EF4-FFF2-40B4-BE49-F238E27FC236}">
                <a16:creationId xmlns:a16="http://schemas.microsoft.com/office/drawing/2014/main" id="{2D26EF5F-62E3-7AB3-C685-AC98A507ECDB}"/>
              </a:ext>
            </a:extLst>
          </p:cNvPr>
          <p:cNvSpPr>
            <a:spLocks noGrp="1"/>
          </p:cNvSpPr>
          <p:nvPr>
            <p:ph type="subTitle" idx="1"/>
          </p:nvPr>
        </p:nvSpPr>
        <p:spPr>
          <a:xfrm>
            <a:off x="4373880" y="4789616"/>
            <a:ext cx="7818119" cy="2068383"/>
          </a:xfrm>
        </p:spPr>
        <p:txBody>
          <a:bodyPr anchor="t">
            <a:normAutofit fontScale="70000" lnSpcReduction="20000"/>
          </a:bodyPr>
          <a:lstStyle/>
          <a:p>
            <a:pPr algn="ctr"/>
            <a:r>
              <a:rPr lang="en-US" sz="4100" b="1" spc="30" dirty="0">
                <a:latin typeface="+mj-lt"/>
                <a:ea typeface="+mj-ea"/>
                <a:cs typeface="+mj-cs"/>
              </a:rPr>
              <a:t>By </a:t>
            </a:r>
          </a:p>
          <a:p>
            <a:pPr algn="ctr"/>
            <a:r>
              <a:rPr lang="en-US" sz="4200" b="1" spc="30" dirty="0">
                <a:latin typeface="+mj-lt"/>
                <a:ea typeface="+mj-ea"/>
                <a:cs typeface="+mj-cs"/>
              </a:rPr>
              <a:t>Dr. Naglaa Fathy </a:t>
            </a:r>
          </a:p>
          <a:p>
            <a:pPr algn="ctr">
              <a:lnSpc>
                <a:spcPct val="90000"/>
              </a:lnSpc>
            </a:pPr>
            <a:r>
              <a:rPr lang="en-US" altLang="en-US" sz="4200" b="1" spc="30" dirty="0">
                <a:latin typeface="+mj-lt"/>
                <a:ea typeface="+mj-ea"/>
                <a:cs typeface="+mj-cs"/>
              </a:rPr>
              <a:t>Lecturer, Computer Science Department,</a:t>
            </a:r>
          </a:p>
          <a:p>
            <a:pPr algn="ctr">
              <a:lnSpc>
                <a:spcPct val="90000"/>
              </a:lnSpc>
            </a:pPr>
            <a:r>
              <a:rPr lang="en-US" altLang="en-US" sz="4200" b="1" spc="30" dirty="0">
                <a:latin typeface="+mj-lt"/>
                <a:ea typeface="+mj-ea"/>
                <a:cs typeface="+mj-cs"/>
              </a:rPr>
              <a:t>Faculty of computers and artificial intelligence, </a:t>
            </a:r>
            <a:r>
              <a:rPr lang="en-US" altLang="en-US" sz="4200" b="1" spc="30" dirty="0" err="1">
                <a:latin typeface="+mj-lt"/>
                <a:ea typeface="+mj-ea"/>
                <a:cs typeface="+mj-cs"/>
              </a:rPr>
              <a:t>benha</a:t>
            </a:r>
            <a:r>
              <a:rPr lang="en-US" altLang="en-US" sz="4200" b="1" spc="30" dirty="0">
                <a:latin typeface="+mj-lt"/>
                <a:ea typeface="+mj-ea"/>
                <a:cs typeface="+mj-cs"/>
              </a:rPr>
              <a:t> university</a:t>
            </a:r>
          </a:p>
          <a:p>
            <a:endParaRPr lang="en-US" dirty="0"/>
          </a:p>
        </p:txBody>
      </p:sp>
      <p:pic>
        <p:nvPicPr>
          <p:cNvPr id="4" name="Google Shape;537;p11">
            <a:extLst>
              <a:ext uri="{FF2B5EF4-FFF2-40B4-BE49-F238E27FC236}">
                <a16:creationId xmlns:a16="http://schemas.microsoft.com/office/drawing/2014/main" id="{0FA6EC01-7B3D-CFD0-A3CC-CCE779A459C6}"/>
              </a:ext>
            </a:extLst>
          </p:cNvPr>
          <p:cNvPicPr preferRelativeResize="0"/>
          <p:nvPr/>
        </p:nvPicPr>
        <p:blipFill>
          <a:blip r:embed="rId2"/>
          <a:stretch>
            <a:fillRect/>
          </a:stretch>
        </p:blipFill>
        <p:spPr>
          <a:xfrm>
            <a:off x="0" y="0"/>
            <a:ext cx="5303191" cy="5699760"/>
          </a:xfrm>
          <a:prstGeom prst="rect">
            <a:avLst/>
          </a:prstGeom>
          <a:noFill/>
        </p:spPr>
      </p:pic>
    </p:spTree>
    <p:extLst>
      <p:ext uri="{BB962C8B-B14F-4D97-AF65-F5344CB8AC3E}">
        <p14:creationId xmlns:p14="http://schemas.microsoft.com/office/powerpoint/2010/main" val="4248107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1AF4-C272-490E-68C4-E190F67AACC7}"/>
              </a:ext>
            </a:extLst>
          </p:cNvPr>
          <p:cNvSpPr>
            <a:spLocks noGrp="1"/>
          </p:cNvSpPr>
          <p:nvPr>
            <p:ph type="title"/>
          </p:nvPr>
        </p:nvSpPr>
        <p:spPr>
          <a:xfrm>
            <a:off x="30480" y="-29766"/>
            <a:ext cx="12192000" cy="1109504"/>
          </a:xfrm>
        </p:spPr>
        <p:txBody>
          <a:bodyPr>
            <a:normAutofit/>
          </a:bodyPr>
          <a:lstStyle/>
          <a:p>
            <a:r>
              <a:rPr lang="en-US" dirty="0"/>
              <a:t>Exercise _ 6</a:t>
            </a:r>
          </a:p>
        </p:txBody>
      </p:sp>
      <p:sp>
        <p:nvSpPr>
          <p:cNvPr id="8" name="TextBox 7">
            <a:extLst>
              <a:ext uri="{FF2B5EF4-FFF2-40B4-BE49-F238E27FC236}">
                <a16:creationId xmlns:a16="http://schemas.microsoft.com/office/drawing/2014/main" id="{C3989D3A-B306-438A-67B0-99F8A937E997}"/>
              </a:ext>
            </a:extLst>
          </p:cNvPr>
          <p:cNvSpPr txBox="1"/>
          <p:nvPr/>
        </p:nvSpPr>
        <p:spPr>
          <a:xfrm>
            <a:off x="30480" y="1188721"/>
            <a:ext cx="12161520" cy="954107"/>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Create a Flowchart that represents the process of checking if a number is positive or negative</a:t>
            </a:r>
          </a:p>
        </p:txBody>
      </p:sp>
      <p:pic>
        <p:nvPicPr>
          <p:cNvPr id="20" name="Picture 19">
            <a:extLst>
              <a:ext uri="{FF2B5EF4-FFF2-40B4-BE49-F238E27FC236}">
                <a16:creationId xmlns:a16="http://schemas.microsoft.com/office/drawing/2014/main" id="{E01ED826-CF91-FE20-A51F-E7AECEDAEA9F}"/>
              </a:ext>
            </a:extLst>
          </p:cNvPr>
          <p:cNvPicPr>
            <a:picLocks noChangeAspect="1"/>
          </p:cNvPicPr>
          <p:nvPr/>
        </p:nvPicPr>
        <p:blipFill>
          <a:blip r:embed="rId2"/>
          <a:stretch>
            <a:fillRect/>
          </a:stretch>
        </p:blipFill>
        <p:spPr>
          <a:xfrm>
            <a:off x="4316469" y="1823851"/>
            <a:ext cx="7315765" cy="4715172"/>
          </a:xfrm>
          <a:prstGeom prst="rect">
            <a:avLst/>
          </a:prstGeom>
        </p:spPr>
      </p:pic>
    </p:spTree>
    <p:extLst>
      <p:ext uri="{BB962C8B-B14F-4D97-AF65-F5344CB8AC3E}">
        <p14:creationId xmlns:p14="http://schemas.microsoft.com/office/powerpoint/2010/main" val="958934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681B-C2EA-FDA3-87E7-7AF8101ECF76}"/>
              </a:ext>
            </a:extLst>
          </p:cNvPr>
          <p:cNvSpPr>
            <a:spLocks noGrp="1"/>
          </p:cNvSpPr>
          <p:nvPr>
            <p:ph type="title"/>
          </p:nvPr>
        </p:nvSpPr>
        <p:spPr>
          <a:xfrm>
            <a:off x="0" y="18256"/>
            <a:ext cx="12192000" cy="1192706"/>
          </a:xfrm>
        </p:spPr>
        <p:txBody>
          <a:bodyPr>
            <a:normAutofit/>
          </a:bodyPr>
          <a:lstStyle/>
          <a:p>
            <a:r>
              <a:rPr lang="en-US" dirty="0"/>
              <a:t>Exercise _ 7</a:t>
            </a:r>
          </a:p>
        </p:txBody>
      </p:sp>
      <p:sp>
        <p:nvSpPr>
          <p:cNvPr id="16" name="TextBox 15">
            <a:extLst>
              <a:ext uri="{FF2B5EF4-FFF2-40B4-BE49-F238E27FC236}">
                <a16:creationId xmlns:a16="http://schemas.microsoft.com/office/drawing/2014/main" id="{A4E889D7-393D-8E76-B5D2-474BEBF0D779}"/>
              </a:ext>
            </a:extLst>
          </p:cNvPr>
          <p:cNvSpPr txBox="1"/>
          <p:nvPr/>
        </p:nvSpPr>
        <p:spPr>
          <a:xfrm>
            <a:off x="0" y="1302435"/>
            <a:ext cx="12192000" cy="954107"/>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Create a Flowchart that represents the process of checking if a number is even or odd</a:t>
            </a:r>
          </a:p>
        </p:txBody>
      </p:sp>
      <p:pic>
        <p:nvPicPr>
          <p:cNvPr id="17" name="Picture 16">
            <a:extLst>
              <a:ext uri="{FF2B5EF4-FFF2-40B4-BE49-F238E27FC236}">
                <a16:creationId xmlns:a16="http://schemas.microsoft.com/office/drawing/2014/main" id="{27CC2CC5-9540-3C27-F28B-17D6EE34249A}"/>
              </a:ext>
            </a:extLst>
          </p:cNvPr>
          <p:cNvPicPr>
            <a:picLocks noChangeAspect="1"/>
          </p:cNvPicPr>
          <p:nvPr/>
        </p:nvPicPr>
        <p:blipFill>
          <a:blip r:embed="rId2"/>
          <a:stretch>
            <a:fillRect/>
          </a:stretch>
        </p:blipFill>
        <p:spPr>
          <a:xfrm>
            <a:off x="2592127" y="2256542"/>
            <a:ext cx="6643314" cy="4115800"/>
          </a:xfrm>
          <a:prstGeom prst="rect">
            <a:avLst/>
          </a:prstGeom>
        </p:spPr>
      </p:pic>
    </p:spTree>
    <p:extLst>
      <p:ext uri="{BB962C8B-B14F-4D97-AF65-F5344CB8AC3E}">
        <p14:creationId xmlns:p14="http://schemas.microsoft.com/office/powerpoint/2010/main" val="57541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4B59-99BE-265F-05D1-783E312B5ECF}"/>
              </a:ext>
            </a:extLst>
          </p:cNvPr>
          <p:cNvSpPr>
            <a:spLocks noGrp="1"/>
          </p:cNvSpPr>
          <p:nvPr>
            <p:ph type="title"/>
          </p:nvPr>
        </p:nvSpPr>
        <p:spPr/>
        <p:txBody>
          <a:bodyPr>
            <a:normAutofit/>
          </a:bodyPr>
          <a:lstStyle/>
          <a:p>
            <a:r>
              <a:rPr lang="en-US" dirty="0"/>
              <a:t>Exercise _ 8</a:t>
            </a:r>
          </a:p>
        </p:txBody>
      </p:sp>
      <p:sp>
        <p:nvSpPr>
          <p:cNvPr id="18" name="TextBox 17">
            <a:extLst>
              <a:ext uri="{FF2B5EF4-FFF2-40B4-BE49-F238E27FC236}">
                <a16:creationId xmlns:a16="http://schemas.microsoft.com/office/drawing/2014/main" id="{C4B0899C-B44D-953D-3BC4-79F83BFFBBD0}"/>
              </a:ext>
            </a:extLst>
          </p:cNvPr>
          <p:cNvSpPr txBox="1"/>
          <p:nvPr/>
        </p:nvSpPr>
        <p:spPr>
          <a:xfrm>
            <a:off x="0" y="1219201"/>
            <a:ext cx="12192000"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Create a Flowchart to read two numbers then display the largest</a:t>
            </a:r>
            <a:r>
              <a:rPr lang="en-US" dirty="0"/>
              <a:t>. </a:t>
            </a:r>
          </a:p>
        </p:txBody>
      </p:sp>
      <p:pic>
        <p:nvPicPr>
          <p:cNvPr id="20" name="Picture 19">
            <a:extLst>
              <a:ext uri="{FF2B5EF4-FFF2-40B4-BE49-F238E27FC236}">
                <a16:creationId xmlns:a16="http://schemas.microsoft.com/office/drawing/2014/main" id="{509FFFC1-6EBF-1F34-34E5-B88A6B5985E0}"/>
              </a:ext>
            </a:extLst>
          </p:cNvPr>
          <p:cNvPicPr>
            <a:picLocks noChangeAspect="1"/>
          </p:cNvPicPr>
          <p:nvPr/>
        </p:nvPicPr>
        <p:blipFill>
          <a:blip r:embed="rId2"/>
          <a:stretch>
            <a:fillRect/>
          </a:stretch>
        </p:blipFill>
        <p:spPr>
          <a:xfrm>
            <a:off x="4594079" y="1957024"/>
            <a:ext cx="7040873" cy="4298301"/>
          </a:xfrm>
          <a:prstGeom prst="rect">
            <a:avLst/>
          </a:prstGeom>
        </p:spPr>
      </p:pic>
    </p:spTree>
    <p:extLst>
      <p:ext uri="{BB962C8B-B14F-4D97-AF65-F5344CB8AC3E}">
        <p14:creationId xmlns:p14="http://schemas.microsoft.com/office/powerpoint/2010/main" val="185437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BD8E-A264-B2A0-1AB9-B4AE5C367089}"/>
              </a:ext>
            </a:extLst>
          </p:cNvPr>
          <p:cNvSpPr>
            <a:spLocks noGrp="1"/>
          </p:cNvSpPr>
          <p:nvPr>
            <p:ph type="title"/>
          </p:nvPr>
        </p:nvSpPr>
        <p:spPr/>
        <p:txBody>
          <a:bodyPr/>
          <a:lstStyle/>
          <a:p>
            <a:r>
              <a:rPr lang="en-US" dirty="0"/>
              <a:t>Exercise _ 9</a:t>
            </a:r>
          </a:p>
        </p:txBody>
      </p:sp>
      <p:sp>
        <p:nvSpPr>
          <p:cNvPr id="3" name="Content Placeholder 2">
            <a:extLst>
              <a:ext uri="{FF2B5EF4-FFF2-40B4-BE49-F238E27FC236}">
                <a16:creationId xmlns:a16="http://schemas.microsoft.com/office/drawing/2014/main" id="{59CF67E9-04A8-964A-B585-44482E37096E}"/>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Design a Flowchart that computes the absolute difference of two values (X and Y), where the difference is (X-Y) or (Y-X), which ever is positive. </a:t>
            </a:r>
          </a:p>
          <a:p>
            <a:endParaRPr lang="en-US" dirty="0"/>
          </a:p>
        </p:txBody>
      </p:sp>
      <p:pic>
        <p:nvPicPr>
          <p:cNvPr id="23" name="Picture 22" descr="A diagram of a algorithm&#10;&#10;AI-generated content may be incorrect.">
            <a:extLst>
              <a:ext uri="{FF2B5EF4-FFF2-40B4-BE49-F238E27FC236}">
                <a16:creationId xmlns:a16="http://schemas.microsoft.com/office/drawing/2014/main" id="{DEA065A1-2D7F-87AE-8592-516D5796D1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8376" y="2279440"/>
            <a:ext cx="7278424" cy="5071001"/>
          </a:xfrm>
          <a:prstGeom prst="rect">
            <a:avLst/>
          </a:prstGeom>
          <a:noFill/>
          <a:ln>
            <a:noFill/>
          </a:ln>
        </p:spPr>
      </p:pic>
    </p:spTree>
    <p:extLst>
      <p:ext uri="{BB962C8B-B14F-4D97-AF65-F5344CB8AC3E}">
        <p14:creationId xmlns:p14="http://schemas.microsoft.com/office/powerpoint/2010/main" val="304731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47C7E12F-96A6-59A4-8B6C-0E6B7E062AE5}"/>
              </a:ext>
            </a:extLst>
          </p:cNvPr>
          <p:cNvSpPr>
            <a:spLocks noGrp="1" noChangeArrowheads="1"/>
          </p:cNvSpPr>
          <p:nvPr>
            <p:ph idx="1"/>
          </p:nvPr>
        </p:nvSpPr>
        <p:spPr>
          <a:xfrm>
            <a:off x="-106680" y="1279526"/>
            <a:ext cx="12298680" cy="5578473"/>
          </a:xfrm>
        </p:spPr>
        <p:txBody>
          <a:bodyPr>
            <a:normAutofit/>
          </a:bodyPr>
          <a:lstStyle/>
          <a:p>
            <a:r>
              <a:rPr lang="en-US" altLang="en-US" sz="3200" dirty="0">
                <a:latin typeface="Times New Roman" panose="02020603050405020304" pitchFamily="18" charset="0"/>
                <a:cs typeface="Times New Roman" panose="02020603050405020304" pitchFamily="18" charset="0"/>
              </a:rPr>
              <a:t>A repetition structure represents part of the program that repeats. This type of structure is commonly known as a</a:t>
            </a:r>
            <a:r>
              <a:rPr lang="en-US" altLang="en-US" sz="3200" b="1" dirty="0">
                <a:latin typeface="Times New Roman" panose="02020603050405020304" pitchFamily="18" charset="0"/>
                <a:cs typeface="Times New Roman" panose="02020603050405020304" pitchFamily="18" charset="0"/>
              </a:rPr>
              <a:t> loop</a:t>
            </a:r>
            <a:r>
              <a:rPr lang="en-US" altLang="en-US" sz="3200" dirty="0">
                <a:latin typeface="Times New Roman" panose="02020603050405020304" pitchFamily="18" charset="0"/>
                <a:cs typeface="Times New Roman" panose="02020603050405020304" pitchFamily="18" charset="0"/>
              </a:rPr>
              <a:t>.</a:t>
            </a:r>
          </a:p>
        </p:txBody>
      </p:sp>
      <p:sp>
        <p:nvSpPr>
          <p:cNvPr id="27651" name="Slide Number Placeholder 5">
            <a:extLst>
              <a:ext uri="{FF2B5EF4-FFF2-40B4-BE49-F238E27FC236}">
                <a16:creationId xmlns:a16="http://schemas.microsoft.com/office/drawing/2014/main" id="{62804B53-DB60-63A9-DD1F-37AB387D756F}"/>
              </a:ext>
            </a:extLst>
          </p:cNvPr>
          <p:cNvSpPr>
            <a:spLocks noGrp="1"/>
          </p:cNvSpPr>
          <p:nvPr>
            <p:ph type="sldNum" sz="quarter" idx="12"/>
          </p:nvPr>
        </p:nvSpPr>
        <p:spPr bwMode="auto">
          <a:xfrm>
            <a:off x="8647113"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fr-CA"/>
            </a:defPPr>
            <a:lvl1pPr algn="r" rtl="0" eaLnBrk="1" fontAlgn="base" hangingPunct="1">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ClrTx/>
              <a:buSzTx/>
              <a:buFontTx/>
              <a:buNone/>
            </a:pPr>
            <a:fld id="{6FFBCFD3-B240-4323-A10E-02572ECAFC0C}" type="slidenum">
              <a:rPr lang="ar-SA" altLang="en-US" smtClean="0"/>
              <a:pPr>
                <a:spcBef>
                  <a:spcPct val="0"/>
                </a:spcBef>
                <a:buClrTx/>
                <a:buSzTx/>
                <a:buFontTx/>
                <a:buNone/>
              </a:pPr>
              <a:t>14</a:t>
            </a:fld>
            <a:endParaRPr lang="en-US" altLang="en-US" sz="1000">
              <a:latin typeface="Times New Roman" panose="02020603050405020304" pitchFamily="18" charset="0"/>
              <a:cs typeface="Times New Roman" panose="02020603050405020304" pitchFamily="18" charset="0"/>
            </a:endParaRPr>
          </a:p>
        </p:txBody>
      </p:sp>
      <p:sp>
        <p:nvSpPr>
          <p:cNvPr id="21506" name="Rectangle 2">
            <a:extLst>
              <a:ext uri="{FF2B5EF4-FFF2-40B4-BE49-F238E27FC236}">
                <a16:creationId xmlns:a16="http://schemas.microsoft.com/office/drawing/2014/main" id="{101429FF-D782-72B7-65CC-1D49BC9D486A}"/>
              </a:ext>
            </a:extLst>
          </p:cNvPr>
          <p:cNvSpPr>
            <a:spLocks noGrp="1" noChangeArrowheads="1"/>
          </p:cNvSpPr>
          <p:nvPr>
            <p:ph type="title"/>
          </p:nvPr>
        </p:nvSpPr>
        <p:spPr/>
        <p:txBody>
          <a:bodyPr/>
          <a:lstStyle/>
          <a:p>
            <a:pPr>
              <a:defRPr/>
            </a:pPr>
            <a:r>
              <a:rPr lang="en-US" sz="3600" dirty="0"/>
              <a:t>Repetition Structure</a:t>
            </a:r>
          </a:p>
        </p:txBody>
      </p:sp>
      <p:grpSp>
        <p:nvGrpSpPr>
          <p:cNvPr id="27653" name="Group 26">
            <a:extLst>
              <a:ext uri="{FF2B5EF4-FFF2-40B4-BE49-F238E27FC236}">
                <a16:creationId xmlns:a16="http://schemas.microsoft.com/office/drawing/2014/main" id="{DCCED5EF-F32F-E2BB-D644-2426FC8A91EA}"/>
              </a:ext>
            </a:extLst>
          </p:cNvPr>
          <p:cNvGrpSpPr>
            <a:grpSpLocks/>
          </p:cNvGrpSpPr>
          <p:nvPr/>
        </p:nvGrpSpPr>
        <p:grpSpPr bwMode="auto">
          <a:xfrm>
            <a:off x="740093" y="3472498"/>
            <a:ext cx="3302000" cy="1892300"/>
            <a:chOff x="2152" y="2208"/>
            <a:chExt cx="2080" cy="1192"/>
          </a:xfrm>
        </p:grpSpPr>
        <p:sp>
          <p:nvSpPr>
            <p:cNvPr id="21511" name="AutoShape 7">
              <a:extLst>
                <a:ext uri="{FF2B5EF4-FFF2-40B4-BE49-F238E27FC236}">
                  <a16:creationId xmlns:a16="http://schemas.microsoft.com/office/drawing/2014/main" id="{A5C24468-9A39-B534-A11C-9E89F092BFD6}"/>
                </a:ext>
              </a:extLst>
            </p:cNvPr>
            <p:cNvSpPr>
              <a:spLocks noChangeArrowheads="1"/>
            </p:cNvSpPr>
            <p:nvPr/>
          </p:nvSpPr>
          <p:spPr bwMode="auto">
            <a:xfrm>
              <a:off x="2152" y="2440"/>
              <a:ext cx="888" cy="720"/>
            </a:xfrm>
            <a:prstGeom prst="flowChartDecision">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21512" name="Text Box 8">
              <a:extLst>
                <a:ext uri="{FF2B5EF4-FFF2-40B4-BE49-F238E27FC236}">
                  <a16:creationId xmlns:a16="http://schemas.microsoft.com/office/drawing/2014/main" id="{93CE4FC4-6467-203C-463A-719EBEC5BC20}"/>
                </a:ext>
              </a:extLst>
            </p:cNvPr>
            <p:cNvSpPr txBox="1">
              <a:spLocks noChangeArrowheads="1"/>
            </p:cNvSpPr>
            <p:nvPr/>
          </p:nvSpPr>
          <p:spPr bwMode="auto">
            <a:xfrm>
              <a:off x="3376" y="2658"/>
              <a:ext cx="720" cy="3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400">
                  <a:latin typeface="Times New Roman" pitchFamily="18" charset="0"/>
                  <a:cs typeface="Times New Roman" pitchFamily="18" charset="0"/>
                </a:rPr>
                <a:t> </a:t>
              </a:r>
            </a:p>
            <a:p>
              <a:pPr algn="ctr" eaLnBrk="1" hangingPunct="1">
                <a:spcBef>
                  <a:spcPct val="50000"/>
                </a:spcBef>
                <a:defRPr/>
              </a:pPr>
              <a:endParaRPr lang="en-US" sz="1400">
                <a:latin typeface="Times New Roman" pitchFamily="18" charset="0"/>
                <a:cs typeface="Times New Roman" pitchFamily="18" charset="0"/>
              </a:endParaRPr>
            </a:p>
          </p:txBody>
        </p:sp>
        <p:sp>
          <p:nvSpPr>
            <p:cNvPr id="21514" name="Line 10">
              <a:extLst>
                <a:ext uri="{FF2B5EF4-FFF2-40B4-BE49-F238E27FC236}">
                  <a16:creationId xmlns:a16="http://schemas.microsoft.com/office/drawing/2014/main" id="{DB05F5C5-6D86-DA37-53D6-56ADC42F0004}"/>
                </a:ext>
              </a:extLst>
            </p:cNvPr>
            <p:cNvSpPr>
              <a:spLocks noChangeShapeType="1"/>
            </p:cNvSpPr>
            <p:nvPr/>
          </p:nvSpPr>
          <p:spPr bwMode="auto">
            <a:xfrm>
              <a:off x="2592" y="3168"/>
              <a:ext cx="0" cy="232"/>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21516" name="Line 12">
              <a:extLst>
                <a:ext uri="{FF2B5EF4-FFF2-40B4-BE49-F238E27FC236}">
                  <a16:creationId xmlns:a16="http://schemas.microsoft.com/office/drawing/2014/main" id="{940B07E7-41E3-FFEE-A813-10C7F0750E1E}"/>
                </a:ext>
              </a:extLst>
            </p:cNvPr>
            <p:cNvSpPr>
              <a:spLocks noChangeShapeType="1"/>
            </p:cNvSpPr>
            <p:nvPr/>
          </p:nvSpPr>
          <p:spPr bwMode="auto">
            <a:xfrm flipH="1">
              <a:off x="3032" y="2800"/>
              <a:ext cx="336" cy="0"/>
            </a:xfrm>
            <a:prstGeom prst="line">
              <a:avLst/>
            </a:prstGeom>
            <a:ln>
              <a:headEnd type="triangle" w="med" len="me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21522" name="Line 18">
              <a:extLst>
                <a:ext uri="{FF2B5EF4-FFF2-40B4-BE49-F238E27FC236}">
                  <a16:creationId xmlns:a16="http://schemas.microsoft.com/office/drawing/2014/main" id="{8F11AC05-C90F-5EEF-5045-ACB2969F9948}"/>
                </a:ext>
              </a:extLst>
            </p:cNvPr>
            <p:cNvSpPr>
              <a:spLocks noChangeShapeType="1"/>
            </p:cNvSpPr>
            <p:nvPr/>
          </p:nvSpPr>
          <p:spPr bwMode="auto">
            <a:xfrm>
              <a:off x="2600" y="2208"/>
              <a:ext cx="0" cy="25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21526" name="Line 22">
              <a:extLst>
                <a:ext uri="{FF2B5EF4-FFF2-40B4-BE49-F238E27FC236}">
                  <a16:creationId xmlns:a16="http://schemas.microsoft.com/office/drawing/2014/main" id="{FA12432F-524E-BE8D-D409-7A28D7F74845}"/>
                </a:ext>
              </a:extLst>
            </p:cNvPr>
            <p:cNvSpPr>
              <a:spLocks noChangeShapeType="1"/>
            </p:cNvSpPr>
            <p:nvPr/>
          </p:nvSpPr>
          <p:spPr bwMode="auto">
            <a:xfrm>
              <a:off x="4096" y="2816"/>
              <a:ext cx="128" cy="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21527" name="Line 23">
              <a:extLst>
                <a:ext uri="{FF2B5EF4-FFF2-40B4-BE49-F238E27FC236}">
                  <a16:creationId xmlns:a16="http://schemas.microsoft.com/office/drawing/2014/main" id="{AFD8DBD9-B75A-70F6-EBB0-EE60948B7FAA}"/>
                </a:ext>
              </a:extLst>
            </p:cNvPr>
            <p:cNvSpPr>
              <a:spLocks noChangeShapeType="1"/>
            </p:cNvSpPr>
            <p:nvPr/>
          </p:nvSpPr>
          <p:spPr bwMode="auto">
            <a:xfrm flipV="1">
              <a:off x="4232" y="2288"/>
              <a:ext cx="0" cy="528"/>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21528" name="Line 24">
              <a:extLst>
                <a:ext uri="{FF2B5EF4-FFF2-40B4-BE49-F238E27FC236}">
                  <a16:creationId xmlns:a16="http://schemas.microsoft.com/office/drawing/2014/main" id="{C23F0D11-3203-EA6E-B9B8-44993E438DA7}"/>
                </a:ext>
              </a:extLst>
            </p:cNvPr>
            <p:cNvSpPr>
              <a:spLocks noChangeShapeType="1"/>
            </p:cNvSpPr>
            <p:nvPr/>
          </p:nvSpPr>
          <p:spPr bwMode="auto">
            <a:xfrm flipH="1">
              <a:off x="2624" y="2288"/>
              <a:ext cx="1608" cy="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grpSp>
      <p:graphicFrame>
        <p:nvGraphicFramePr>
          <p:cNvPr id="2" name="Diagram 1">
            <a:extLst>
              <a:ext uri="{FF2B5EF4-FFF2-40B4-BE49-F238E27FC236}">
                <a16:creationId xmlns:a16="http://schemas.microsoft.com/office/drawing/2014/main" id="{F468A170-1257-4251-D82E-35F360FC0241}"/>
              </a:ext>
            </a:extLst>
          </p:cNvPr>
          <p:cNvGraphicFramePr/>
          <p:nvPr/>
        </p:nvGraphicFramePr>
        <p:xfrm>
          <a:off x="4969193" y="3007344"/>
          <a:ext cx="6768752" cy="2357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DE22-E54A-0227-13BD-20E6D8FF38B1}"/>
              </a:ext>
            </a:extLst>
          </p:cNvPr>
          <p:cNvSpPr>
            <a:spLocks noGrp="1"/>
          </p:cNvSpPr>
          <p:nvPr>
            <p:ph type="title"/>
          </p:nvPr>
        </p:nvSpPr>
        <p:spPr/>
        <p:txBody>
          <a:bodyPr/>
          <a:lstStyle/>
          <a:p>
            <a:r>
              <a:rPr lang="en-US" sz="4800" dirty="0"/>
              <a:t>Repetition Structure</a:t>
            </a:r>
            <a:endParaRPr lang="en-US" dirty="0"/>
          </a:p>
        </p:txBody>
      </p:sp>
      <p:sp>
        <p:nvSpPr>
          <p:cNvPr id="3" name="Content Placeholder 2">
            <a:extLst>
              <a:ext uri="{FF2B5EF4-FFF2-40B4-BE49-F238E27FC236}">
                <a16:creationId xmlns:a16="http://schemas.microsoft.com/office/drawing/2014/main" id="{3D7C5848-F693-A237-AE64-C6DC082B5F93}"/>
              </a:ext>
            </a:extLst>
          </p:cNvPr>
          <p:cNvSpPr>
            <a:spLocks noGrp="1"/>
          </p:cNvSpPr>
          <p:nvPr>
            <p:ph idx="1"/>
          </p:nvPr>
        </p:nvSpPr>
        <p:spPr/>
        <p:txBody>
          <a:bodyPr>
            <a:normAutofit/>
          </a:bodyPr>
          <a:lstStyle/>
          <a:p>
            <a:pPr eaLnBrk="1" hangingPunct="1"/>
            <a:r>
              <a:rPr lang="en-US" altLang="en-US" dirty="0">
                <a:latin typeface="Times New Roman" panose="02020603050405020304" pitchFamily="18" charset="0"/>
                <a:cs typeface="Times New Roman" panose="02020603050405020304" pitchFamily="18" charset="0"/>
              </a:rPr>
              <a:t>In </a:t>
            </a:r>
            <a:r>
              <a:rPr lang="en-US" altLang="en-US" b="1" dirty="0">
                <a:solidFill>
                  <a:srgbClr val="0070C0"/>
                </a:solidFill>
                <a:latin typeface="Times New Roman" panose="02020603050405020304" pitchFamily="18" charset="0"/>
                <a:cs typeface="Times New Roman" panose="02020603050405020304" pitchFamily="18" charset="0"/>
              </a:rPr>
              <a:t>Pre-Test Repetition Structure </a:t>
            </a:r>
            <a:r>
              <a:rPr lang="en-US" altLang="en-US" dirty="0">
                <a:latin typeface="Times New Roman" panose="02020603050405020304" pitchFamily="18" charset="0"/>
                <a:cs typeface="Times New Roman" panose="02020603050405020304" pitchFamily="18" charset="0"/>
              </a:rPr>
              <a:t>The condition is tested </a:t>
            </a:r>
            <a:r>
              <a:rPr lang="en-US" altLang="en-US" b="1" dirty="0">
                <a:latin typeface="Times New Roman" panose="02020603050405020304" pitchFamily="18" charset="0"/>
                <a:cs typeface="Times New Roman" panose="02020603050405020304" pitchFamily="18" charset="0"/>
              </a:rPr>
              <a:t>BEFORE</a:t>
            </a:r>
            <a:r>
              <a:rPr lang="en-US" altLang="en-US" dirty="0">
                <a:latin typeface="Times New Roman" panose="02020603050405020304" pitchFamily="18" charset="0"/>
                <a:cs typeface="Times New Roman" panose="02020603050405020304" pitchFamily="18" charset="0"/>
              </a:rPr>
              <a:t> any actions are performed.</a:t>
            </a:r>
          </a:p>
          <a:p>
            <a:pPr eaLnBrk="1" hangingPunct="1"/>
            <a:endParaRPr lang="en-US" altLang="en-US" dirty="0">
              <a:latin typeface="Times New Roman" panose="02020603050405020304" pitchFamily="18" charset="0"/>
              <a:cs typeface="Times New Roman" panose="02020603050405020304" pitchFamily="18" charset="0"/>
            </a:endParaRPr>
          </a:p>
          <a:p>
            <a:pPr eaLnBrk="1" hangingPunct="1">
              <a:buFont typeface="Wingdings 3" panose="05040102010807070707" pitchFamily="18" charset="2"/>
              <a:buNone/>
            </a:pPr>
            <a:endParaRPr lang="en-US" altLang="en-US" dirty="0">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In </a:t>
            </a:r>
            <a:r>
              <a:rPr lang="en-US" altLang="en-US" b="1" dirty="0">
                <a:solidFill>
                  <a:srgbClr val="0070C0"/>
                </a:solidFill>
                <a:latin typeface="Times New Roman" panose="02020603050405020304" pitchFamily="18" charset="0"/>
                <a:cs typeface="Times New Roman" panose="02020603050405020304" pitchFamily="18" charset="0"/>
              </a:rPr>
              <a:t>Post-Test Repetition Structure </a:t>
            </a:r>
            <a:r>
              <a:rPr lang="en-US" altLang="en-US" dirty="0">
                <a:latin typeface="Times New Roman" panose="02020603050405020304" pitchFamily="18" charset="0"/>
                <a:cs typeface="Times New Roman" panose="02020603050405020304" pitchFamily="18" charset="0"/>
              </a:rPr>
              <a:t>The condition is tested </a:t>
            </a:r>
            <a:r>
              <a:rPr lang="en-US" altLang="en-US" b="1" dirty="0">
                <a:latin typeface="Times New Roman" panose="02020603050405020304" pitchFamily="18" charset="0"/>
                <a:cs typeface="Times New Roman" panose="02020603050405020304" pitchFamily="18" charset="0"/>
              </a:rPr>
              <a:t>AFTER</a:t>
            </a:r>
            <a:r>
              <a:rPr lang="en-US" altLang="en-US" dirty="0">
                <a:latin typeface="Times New Roman" panose="02020603050405020304" pitchFamily="18" charset="0"/>
                <a:cs typeface="Times New Roman" panose="02020603050405020304" pitchFamily="18" charset="0"/>
              </a:rPr>
              <a:t> the actions</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are performed</a:t>
            </a:r>
            <a:endParaRPr lang="en-US" dirty="0"/>
          </a:p>
        </p:txBody>
      </p:sp>
      <p:grpSp>
        <p:nvGrpSpPr>
          <p:cNvPr id="4" name="Group 19">
            <a:extLst>
              <a:ext uri="{FF2B5EF4-FFF2-40B4-BE49-F238E27FC236}">
                <a16:creationId xmlns:a16="http://schemas.microsoft.com/office/drawing/2014/main" id="{D144709F-C089-22FC-825F-F60CABFD0F3B}"/>
              </a:ext>
            </a:extLst>
          </p:cNvPr>
          <p:cNvGrpSpPr>
            <a:grpSpLocks/>
          </p:cNvGrpSpPr>
          <p:nvPr/>
        </p:nvGrpSpPr>
        <p:grpSpPr bwMode="auto">
          <a:xfrm>
            <a:off x="4151313" y="1997076"/>
            <a:ext cx="5072062" cy="1071563"/>
            <a:chOff x="1320" y="2176"/>
            <a:chExt cx="3152" cy="1192"/>
          </a:xfrm>
        </p:grpSpPr>
        <p:grpSp>
          <p:nvGrpSpPr>
            <p:cNvPr id="5" name="Group 4">
              <a:extLst>
                <a:ext uri="{FF2B5EF4-FFF2-40B4-BE49-F238E27FC236}">
                  <a16:creationId xmlns:a16="http://schemas.microsoft.com/office/drawing/2014/main" id="{1CBF5AE4-2504-D206-7566-CF9B6DC4B113}"/>
                </a:ext>
              </a:extLst>
            </p:cNvPr>
            <p:cNvGrpSpPr>
              <a:grpSpLocks/>
            </p:cNvGrpSpPr>
            <p:nvPr/>
          </p:nvGrpSpPr>
          <p:grpSpPr bwMode="auto">
            <a:xfrm>
              <a:off x="1320" y="2176"/>
              <a:ext cx="3152" cy="1192"/>
              <a:chOff x="1320" y="2176"/>
              <a:chExt cx="3152" cy="1192"/>
            </a:xfrm>
          </p:grpSpPr>
          <p:sp>
            <p:nvSpPr>
              <p:cNvPr id="7" name="AutoShape 5">
                <a:extLst>
                  <a:ext uri="{FF2B5EF4-FFF2-40B4-BE49-F238E27FC236}">
                    <a16:creationId xmlns:a16="http://schemas.microsoft.com/office/drawing/2014/main" id="{1255D64B-6FAE-0A13-3D74-91F1AF1A3D61}"/>
                  </a:ext>
                </a:extLst>
              </p:cNvPr>
              <p:cNvSpPr>
                <a:spLocks noChangeArrowheads="1"/>
              </p:cNvSpPr>
              <p:nvPr/>
            </p:nvSpPr>
            <p:spPr bwMode="auto">
              <a:xfrm>
                <a:off x="1320" y="2407"/>
                <a:ext cx="888" cy="720"/>
              </a:xfrm>
              <a:prstGeom prst="flowChartDecision">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8" name="Text Box 6">
                <a:extLst>
                  <a:ext uri="{FF2B5EF4-FFF2-40B4-BE49-F238E27FC236}">
                    <a16:creationId xmlns:a16="http://schemas.microsoft.com/office/drawing/2014/main" id="{F8F2388C-07B6-A287-42E2-4EA76BBA3546}"/>
                  </a:ext>
                </a:extLst>
              </p:cNvPr>
              <p:cNvSpPr txBox="1">
                <a:spLocks noChangeArrowheads="1"/>
              </p:cNvSpPr>
              <p:nvPr/>
            </p:nvSpPr>
            <p:spPr bwMode="auto">
              <a:xfrm>
                <a:off x="2544" y="2626"/>
                <a:ext cx="720" cy="61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200">
                    <a:latin typeface="Times New Roman" pitchFamily="18" charset="0"/>
                    <a:cs typeface="Times New Roman" pitchFamily="18" charset="0"/>
                  </a:rPr>
                  <a:t> </a:t>
                </a:r>
              </a:p>
              <a:p>
                <a:pPr algn="ctr" eaLnBrk="1" hangingPunct="1">
                  <a:spcBef>
                    <a:spcPct val="50000"/>
                  </a:spcBef>
                  <a:defRPr/>
                </a:pPr>
                <a:endParaRPr lang="en-US" sz="1200">
                  <a:latin typeface="Times New Roman" pitchFamily="18" charset="0"/>
                  <a:cs typeface="Times New Roman" pitchFamily="18" charset="0"/>
                </a:endParaRPr>
              </a:p>
            </p:txBody>
          </p:sp>
          <p:sp>
            <p:nvSpPr>
              <p:cNvPr id="9" name="Line 7">
                <a:extLst>
                  <a:ext uri="{FF2B5EF4-FFF2-40B4-BE49-F238E27FC236}">
                    <a16:creationId xmlns:a16="http://schemas.microsoft.com/office/drawing/2014/main" id="{4F20225C-F5CF-D71F-0B3F-B2CE1045E4DC}"/>
                  </a:ext>
                </a:extLst>
              </p:cNvPr>
              <p:cNvSpPr>
                <a:spLocks noChangeShapeType="1"/>
              </p:cNvSpPr>
              <p:nvPr/>
            </p:nvSpPr>
            <p:spPr bwMode="auto">
              <a:xfrm>
                <a:off x="1760" y="3137"/>
                <a:ext cx="0" cy="231"/>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0" name="Line 8">
                <a:extLst>
                  <a:ext uri="{FF2B5EF4-FFF2-40B4-BE49-F238E27FC236}">
                    <a16:creationId xmlns:a16="http://schemas.microsoft.com/office/drawing/2014/main" id="{004B0A53-F51C-2B09-B9B8-B67E3F385698}"/>
                  </a:ext>
                </a:extLst>
              </p:cNvPr>
              <p:cNvSpPr>
                <a:spLocks noChangeShapeType="1"/>
              </p:cNvSpPr>
              <p:nvPr/>
            </p:nvSpPr>
            <p:spPr bwMode="auto">
              <a:xfrm flipH="1">
                <a:off x="2200" y="2768"/>
                <a:ext cx="336" cy="0"/>
              </a:xfrm>
              <a:prstGeom prst="line">
                <a:avLst/>
              </a:prstGeom>
              <a:ln>
                <a:headEnd type="triangle" w="med" len="me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1" name="Line 9">
                <a:extLst>
                  <a:ext uri="{FF2B5EF4-FFF2-40B4-BE49-F238E27FC236}">
                    <a16:creationId xmlns:a16="http://schemas.microsoft.com/office/drawing/2014/main" id="{6771A77E-CB80-2A33-DEBA-11DC6160AAF5}"/>
                  </a:ext>
                </a:extLst>
              </p:cNvPr>
              <p:cNvSpPr>
                <a:spLocks noChangeShapeType="1"/>
              </p:cNvSpPr>
              <p:nvPr/>
            </p:nvSpPr>
            <p:spPr bwMode="auto">
              <a:xfrm>
                <a:off x="1768" y="2176"/>
                <a:ext cx="0" cy="25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2" name="Line 10">
                <a:extLst>
                  <a:ext uri="{FF2B5EF4-FFF2-40B4-BE49-F238E27FC236}">
                    <a16:creationId xmlns:a16="http://schemas.microsoft.com/office/drawing/2014/main" id="{265F8D75-8676-54DC-018F-9DF35CFD338C}"/>
                  </a:ext>
                </a:extLst>
              </p:cNvPr>
              <p:cNvSpPr>
                <a:spLocks noChangeShapeType="1"/>
              </p:cNvSpPr>
              <p:nvPr/>
            </p:nvSpPr>
            <p:spPr bwMode="auto">
              <a:xfrm>
                <a:off x="4336" y="2783"/>
                <a:ext cx="128" cy="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3" name="Line 11">
                <a:extLst>
                  <a:ext uri="{FF2B5EF4-FFF2-40B4-BE49-F238E27FC236}">
                    <a16:creationId xmlns:a16="http://schemas.microsoft.com/office/drawing/2014/main" id="{373AE49C-7D4A-BFFE-3D73-E9103B462D9C}"/>
                  </a:ext>
                </a:extLst>
              </p:cNvPr>
              <p:cNvSpPr>
                <a:spLocks noChangeShapeType="1"/>
              </p:cNvSpPr>
              <p:nvPr/>
            </p:nvSpPr>
            <p:spPr bwMode="auto">
              <a:xfrm flipV="1">
                <a:off x="4472" y="2255"/>
                <a:ext cx="0" cy="528"/>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4" name="Line 12">
                <a:extLst>
                  <a:ext uri="{FF2B5EF4-FFF2-40B4-BE49-F238E27FC236}">
                    <a16:creationId xmlns:a16="http://schemas.microsoft.com/office/drawing/2014/main" id="{EF17B94D-4981-6259-C90C-5674B11753F8}"/>
                  </a:ext>
                </a:extLst>
              </p:cNvPr>
              <p:cNvSpPr>
                <a:spLocks noChangeShapeType="1"/>
              </p:cNvSpPr>
              <p:nvPr/>
            </p:nvSpPr>
            <p:spPr bwMode="auto">
              <a:xfrm flipH="1">
                <a:off x="1792" y="2255"/>
                <a:ext cx="2680" cy="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5" name="Text Box 13">
                <a:extLst>
                  <a:ext uri="{FF2B5EF4-FFF2-40B4-BE49-F238E27FC236}">
                    <a16:creationId xmlns:a16="http://schemas.microsoft.com/office/drawing/2014/main" id="{77EA2F7C-D9DE-C4BE-9A28-6A3F124A46D4}"/>
                  </a:ext>
                </a:extLst>
              </p:cNvPr>
              <p:cNvSpPr txBox="1">
                <a:spLocks noChangeArrowheads="1"/>
              </p:cNvSpPr>
              <p:nvPr/>
            </p:nvSpPr>
            <p:spPr bwMode="auto">
              <a:xfrm>
                <a:off x="1420" y="2559"/>
                <a:ext cx="741" cy="445"/>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2000" dirty="0">
                    <a:latin typeface="Times New Roman" pitchFamily="18" charset="0"/>
                    <a:cs typeface="Times New Roman" pitchFamily="18" charset="0"/>
                  </a:rPr>
                  <a:t>x &lt; y?</a:t>
                </a:r>
              </a:p>
            </p:txBody>
          </p:sp>
          <p:sp>
            <p:nvSpPr>
              <p:cNvPr id="16" name="Text Box 14">
                <a:extLst>
                  <a:ext uri="{FF2B5EF4-FFF2-40B4-BE49-F238E27FC236}">
                    <a16:creationId xmlns:a16="http://schemas.microsoft.com/office/drawing/2014/main" id="{F04436DA-E233-4646-189B-28FE0F2D1559}"/>
                  </a:ext>
                </a:extLst>
              </p:cNvPr>
              <p:cNvSpPr txBox="1">
                <a:spLocks noChangeArrowheads="1"/>
              </p:cNvSpPr>
              <p:nvPr/>
            </p:nvSpPr>
            <p:spPr bwMode="auto">
              <a:xfrm>
                <a:off x="2471" y="2563"/>
                <a:ext cx="852" cy="445"/>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2000" dirty="0">
                    <a:latin typeface="Times New Roman" pitchFamily="18" charset="0"/>
                    <a:cs typeface="Times New Roman" pitchFamily="18" charset="0"/>
                  </a:rPr>
                  <a:t>Display x</a:t>
                </a:r>
              </a:p>
            </p:txBody>
          </p:sp>
          <p:sp>
            <p:nvSpPr>
              <p:cNvPr id="17" name="Text Box 15">
                <a:extLst>
                  <a:ext uri="{FF2B5EF4-FFF2-40B4-BE49-F238E27FC236}">
                    <a16:creationId xmlns:a16="http://schemas.microsoft.com/office/drawing/2014/main" id="{28F87755-4555-F063-53A8-224AE91410D3}"/>
                  </a:ext>
                </a:extLst>
              </p:cNvPr>
              <p:cNvSpPr txBox="1">
                <a:spLocks noChangeArrowheads="1"/>
              </p:cNvSpPr>
              <p:nvPr/>
            </p:nvSpPr>
            <p:spPr bwMode="auto">
              <a:xfrm>
                <a:off x="3608" y="2626"/>
                <a:ext cx="720" cy="61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200">
                    <a:latin typeface="Times New Roman" pitchFamily="18" charset="0"/>
                    <a:cs typeface="Times New Roman" pitchFamily="18" charset="0"/>
                  </a:rPr>
                  <a:t> </a:t>
                </a:r>
              </a:p>
              <a:p>
                <a:pPr algn="ctr" eaLnBrk="1" hangingPunct="1">
                  <a:spcBef>
                    <a:spcPct val="50000"/>
                  </a:spcBef>
                  <a:defRPr/>
                </a:pPr>
                <a:endParaRPr lang="en-US" sz="1200">
                  <a:latin typeface="Times New Roman" pitchFamily="18" charset="0"/>
                  <a:cs typeface="Times New Roman" pitchFamily="18" charset="0"/>
                </a:endParaRPr>
              </a:p>
            </p:txBody>
          </p:sp>
          <p:sp>
            <p:nvSpPr>
              <p:cNvPr id="18" name="Line 16">
                <a:extLst>
                  <a:ext uri="{FF2B5EF4-FFF2-40B4-BE49-F238E27FC236}">
                    <a16:creationId xmlns:a16="http://schemas.microsoft.com/office/drawing/2014/main" id="{6D1624D2-D6CD-C549-2240-D9E21DB3CF36}"/>
                  </a:ext>
                </a:extLst>
              </p:cNvPr>
              <p:cNvSpPr>
                <a:spLocks noChangeShapeType="1"/>
              </p:cNvSpPr>
              <p:nvPr/>
            </p:nvSpPr>
            <p:spPr bwMode="auto">
              <a:xfrm flipH="1">
                <a:off x="3264" y="2768"/>
                <a:ext cx="330" cy="0"/>
              </a:xfrm>
              <a:prstGeom prst="line">
                <a:avLst/>
              </a:prstGeom>
              <a:ln>
                <a:headEnd type="triangle" w="med" len="me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9" name="Text Box 17">
                <a:extLst>
                  <a:ext uri="{FF2B5EF4-FFF2-40B4-BE49-F238E27FC236}">
                    <a16:creationId xmlns:a16="http://schemas.microsoft.com/office/drawing/2014/main" id="{2B2AE913-3A63-82E9-F47D-7ACE1066F2CB}"/>
                  </a:ext>
                </a:extLst>
              </p:cNvPr>
              <p:cNvSpPr txBox="1">
                <a:spLocks noChangeArrowheads="1"/>
              </p:cNvSpPr>
              <p:nvPr/>
            </p:nvSpPr>
            <p:spPr bwMode="auto">
              <a:xfrm>
                <a:off x="3521" y="2573"/>
                <a:ext cx="951" cy="445"/>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2000" dirty="0">
                    <a:latin typeface="Times New Roman" pitchFamily="18" charset="0"/>
                    <a:cs typeface="Times New Roman" pitchFamily="18" charset="0"/>
                  </a:rPr>
                  <a:t>Add1 to x</a:t>
                </a:r>
              </a:p>
            </p:txBody>
          </p:sp>
        </p:grpSp>
        <p:sp>
          <p:nvSpPr>
            <p:cNvPr id="6" name="Text Box 18">
              <a:extLst>
                <a:ext uri="{FF2B5EF4-FFF2-40B4-BE49-F238E27FC236}">
                  <a16:creationId xmlns:a16="http://schemas.microsoft.com/office/drawing/2014/main" id="{3993CB80-BDFE-5EFD-C78C-0D01813F99E2}"/>
                </a:ext>
              </a:extLst>
            </p:cNvPr>
            <p:cNvSpPr txBox="1">
              <a:spLocks noChangeArrowheads="1"/>
            </p:cNvSpPr>
            <p:nvPr/>
          </p:nvSpPr>
          <p:spPr bwMode="auto">
            <a:xfrm>
              <a:off x="2075" y="2284"/>
              <a:ext cx="488" cy="445"/>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2000" dirty="0">
                  <a:latin typeface="Times New Roman" pitchFamily="18" charset="0"/>
                  <a:cs typeface="Times New Roman" pitchFamily="18" charset="0"/>
                </a:rPr>
                <a:t>YES</a:t>
              </a:r>
              <a:endParaRPr lang="en-US" dirty="0">
                <a:latin typeface="Times New Roman" pitchFamily="18" charset="0"/>
                <a:cs typeface="Times New Roman" pitchFamily="18" charset="0"/>
              </a:endParaRPr>
            </a:p>
          </p:txBody>
        </p:sp>
      </p:grpSp>
      <p:grpSp>
        <p:nvGrpSpPr>
          <p:cNvPr id="20" name="Group 25">
            <a:extLst>
              <a:ext uri="{FF2B5EF4-FFF2-40B4-BE49-F238E27FC236}">
                <a16:creationId xmlns:a16="http://schemas.microsoft.com/office/drawing/2014/main" id="{2815C546-1558-6D7F-562B-F5B25BADC39A}"/>
              </a:ext>
            </a:extLst>
          </p:cNvPr>
          <p:cNvGrpSpPr>
            <a:grpSpLocks/>
          </p:cNvGrpSpPr>
          <p:nvPr/>
        </p:nvGrpSpPr>
        <p:grpSpPr bwMode="auto">
          <a:xfrm>
            <a:off x="6200776" y="4005264"/>
            <a:ext cx="4143375" cy="2714625"/>
            <a:chOff x="4032" y="1464"/>
            <a:chExt cx="1264" cy="2376"/>
          </a:xfrm>
        </p:grpSpPr>
        <p:sp>
          <p:nvSpPr>
            <p:cNvPr id="21" name="Line 7">
              <a:extLst>
                <a:ext uri="{FF2B5EF4-FFF2-40B4-BE49-F238E27FC236}">
                  <a16:creationId xmlns:a16="http://schemas.microsoft.com/office/drawing/2014/main" id="{5DFDD3DD-2473-ED8D-6AB1-6F512A0E3E98}"/>
                </a:ext>
              </a:extLst>
            </p:cNvPr>
            <p:cNvSpPr>
              <a:spLocks noChangeShapeType="1"/>
            </p:cNvSpPr>
            <p:nvPr/>
          </p:nvSpPr>
          <p:spPr bwMode="auto">
            <a:xfrm>
              <a:off x="4488" y="1464"/>
              <a:ext cx="0" cy="232"/>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22" name="Line 9">
              <a:extLst>
                <a:ext uri="{FF2B5EF4-FFF2-40B4-BE49-F238E27FC236}">
                  <a16:creationId xmlns:a16="http://schemas.microsoft.com/office/drawing/2014/main" id="{862A7DC9-891E-C94C-7B78-DABF7198FACA}"/>
                </a:ext>
              </a:extLst>
            </p:cNvPr>
            <p:cNvSpPr>
              <a:spLocks noChangeShapeType="1"/>
            </p:cNvSpPr>
            <p:nvPr/>
          </p:nvSpPr>
          <p:spPr bwMode="auto">
            <a:xfrm>
              <a:off x="4480" y="2639"/>
              <a:ext cx="0" cy="257"/>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23" name="Line 10">
              <a:extLst>
                <a:ext uri="{FF2B5EF4-FFF2-40B4-BE49-F238E27FC236}">
                  <a16:creationId xmlns:a16="http://schemas.microsoft.com/office/drawing/2014/main" id="{17A7A829-CA3F-C781-6E19-693AD5671B69}"/>
                </a:ext>
              </a:extLst>
            </p:cNvPr>
            <p:cNvSpPr>
              <a:spLocks noChangeShapeType="1"/>
            </p:cNvSpPr>
            <p:nvPr/>
          </p:nvSpPr>
          <p:spPr bwMode="auto">
            <a:xfrm flipV="1">
              <a:off x="4928" y="3231"/>
              <a:ext cx="264" cy="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24" name="Line 11">
              <a:extLst>
                <a:ext uri="{FF2B5EF4-FFF2-40B4-BE49-F238E27FC236}">
                  <a16:creationId xmlns:a16="http://schemas.microsoft.com/office/drawing/2014/main" id="{A3BD39FD-9227-DC2A-78B7-44FFBBDA51A0}"/>
                </a:ext>
              </a:extLst>
            </p:cNvPr>
            <p:cNvSpPr>
              <a:spLocks noChangeShapeType="1"/>
            </p:cNvSpPr>
            <p:nvPr/>
          </p:nvSpPr>
          <p:spPr bwMode="auto">
            <a:xfrm flipH="1" flipV="1">
              <a:off x="5184" y="1560"/>
              <a:ext cx="0" cy="1672"/>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grpSp>
          <p:nvGrpSpPr>
            <p:cNvPr id="25" name="Group 18">
              <a:extLst>
                <a:ext uri="{FF2B5EF4-FFF2-40B4-BE49-F238E27FC236}">
                  <a16:creationId xmlns:a16="http://schemas.microsoft.com/office/drawing/2014/main" id="{308F5913-371E-91AB-411F-477FDCEA8939}"/>
                </a:ext>
              </a:extLst>
            </p:cNvPr>
            <p:cNvGrpSpPr>
              <a:grpSpLocks/>
            </p:cNvGrpSpPr>
            <p:nvPr/>
          </p:nvGrpSpPr>
          <p:grpSpPr bwMode="auto">
            <a:xfrm>
              <a:off x="4064" y="1698"/>
              <a:ext cx="816" cy="485"/>
              <a:chOff x="2512" y="2626"/>
              <a:chExt cx="816" cy="485"/>
            </a:xfrm>
          </p:grpSpPr>
          <p:sp>
            <p:nvSpPr>
              <p:cNvPr id="36" name="Text Box 6">
                <a:extLst>
                  <a:ext uri="{FF2B5EF4-FFF2-40B4-BE49-F238E27FC236}">
                    <a16:creationId xmlns:a16="http://schemas.microsoft.com/office/drawing/2014/main" id="{A8E80FE9-F771-1784-4D19-7EDA6B18E049}"/>
                  </a:ext>
                </a:extLst>
              </p:cNvPr>
              <p:cNvSpPr txBox="1">
                <a:spLocks noChangeArrowheads="1"/>
              </p:cNvSpPr>
              <p:nvPr/>
            </p:nvSpPr>
            <p:spPr bwMode="auto">
              <a:xfrm>
                <a:off x="2544" y="2624"/>
                <a:ext cx="720" cy="48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200">
                    <a:latin typeface="Times New Roman" pitchFamily="18" charset="0"/>
                    <a:cs typeface="Times New Roman" pitchFamily="18" charset="0"/>
                  </a:rPr>
                  <a:t> </a:t>
                </a:r>
              </a:p>
              <a:p>
                <a:pPr algn="ctr" eaLnBrk="1" hangingPunct="1">
                  <a:spcBef>
                    <a:spcPct val="50000"/>
                  </a:spcBef>
                  <a:defRPr/>
                </a:pPr>
                <a:endParaRPr lang="en-US" sz="1200">
                  <a:latin typeface="Times New Roman" pitchFamily="18" charset="0"/>
                  <a:cs typeface="Times New Roman" pitchFamily="18" charset="0"/>
                </a:endParaRPr>
              </a:p>
            </p:txBody>
          </p:sp>
          <p:sp>
            <p:nvSpPr>
              <p:cNvPr id="37" name="Text Box 14">
                <a:extLst>
                  <a:ext uri="{FF2B5EF4-FFF2-40B4-BE49-F238E27FC236}">
                    <a16:creationId xmlns:a16="http://schemas.microsoft.com/office/drawing/2014/main" id="{44769A25-3BDE-24C9-7EFF-0615ED11F008}"/>
                  </a:ext>
                </a:extLst>
              </p:cNvPr>
              <p:cNvSpPr txBox="1">
                <a:spLocks noChangeArrowheads="1"/>
              </p:cNvSpPr>
              <p:nvPr/>
            </p:nvSpPr>
            <p:spPr bwMode="auto">
              <a:xfrm>
                <a:off x="2512" y="2670"/>
                <a:ext cx="816" cy="350"/>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2000">
                    <a:latin typeface="Times New Roman" pitchFamily="18" charset="0"/>
                    <a:cs typeface="Times New Roman" pitchFamily="18" charset="0"/>
                  </a:rPr>
                  <a:t>Display x</a:t>
                </a:r>
              </a:p>
            </p:txBody>
          </p:sp>
        </p:grpSp>
        <p:sp>
          <p:nvSpPr>
            <p:cNvPr id="26" name="Line 16">
              <a:extLst>
                <a:ext uri="{FF2B5EF4-FFF2-40B4-BE49-F238E27FC236}">
                  <a16:creationId xmlns:a16="http://schemas.microsoft.com/office/drawing/2014/main" id="{9787F156-10DA-CF12-A332-DAD258B07C36}"/>
                </a:ext>
              </a:extLst>
            </p:cNvPr>
            <p:cNvSpPr>
              <a:spLocks noChangeShapeType="1"/>
            </p:cNvSpPr>
            <p:nvPr/>
          </p:nvSpPr>
          <p:spPr bwMode="auto">
            <a:xfrm>
              <a:off x="4536" y="1568"/>
              <a:ext cx="656" cy="0"/>
            </a:xfrm>
            <a:prstGeom prst="line">
              <a:avLst/>
            </a:prstGeom>
            <a:ln>
              <a:headEnd type="triangle" w="med" len="me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grpSp>
          <p:nvGrpSpPr>
            <p:cNvPr id="27" name="Group 19">
              <a:extLst>
                <a:ext uri="{FF2B5EF4-FFF2-40B4-BE49-F238E27FC236}">
                  <a16:creationId xmlns:a16="http://schemas.microsoft.com/office/drawing/2014/main" id="{82E29DCD-DCBE-E01E-5663-2A1CC4094682}"/>
                </a:ext>
              </a:extLst>
            </p:cNvPr>
            <p:cNvGrpSpPr>
              <a:grpSpLocks/>
            </p:cNvGrpSpPr>
            <p:nvPr/>
          </p:nvGrpSpPr>
          <p:grpSpPr bwMode="auto">
            <a:xfrm>
              <a:off x="4072" y="2282"/>
              <a:ext cx="816" cy="485"/>
              <a:chOff x="3576" y="2626"/>
              <a:chExt cx="816" cy="485"/>
            </a:xfrm>
          </p:grpSpPr>
          <p:sp>
            <p:nvSpPr>
              <p:cNvPr id="34" name="Text Box 15">
                <a:extLst>
                  <a:ext uri="{FF2B5EF4-FFF2-40B4-BE49-F238E27FC236}">
                    <a16:creationId xmlns:a16="http://schemas.microsoft.com/office/drawing/2014/main" id="{4B3270A9-22AC-EAD1-C068-DD3797F7BCFC}"/>
                  </a:ext>
                </a:extLst>
              </p:cNvPr>
              <p:cNvSpPr txBox="1">
                <a:spLocks noChangeArrowheads="1"/>
              </p:cNvSpPr>
              <p:nvPr/>
            </p:nvSpPr>
            <p:spPr bwMode="auto">
              <a:xfrm>
                <a:off x="3608" y="2626"/>
                <a:ext cx="720" cy="48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200">
                    <a:latin typeface="Times New Roman" pitchFamily="18" charset="0"/>
                    <a:cs typeface="Times New Roman" pitchFamily="18" charset="0"/>
                  </a:rPr>
                  <a:t> </a:t>
                </a:r>
              </a:p>
              <a:p>
                <a:pPr algn="ctr" eaLnBrk="1" hangingPunct="1">
                  <a:spcBef>
                    <a:spcPct val="50000"/>
                  </a:spcBef>
                  <a:defRPr/>
                </a:pPr>
                <a:endParaRPr lang="en-US" sz="1200">
                  <a:latin typeface="Times New Roman" pitchFamily="18" charset="0"/>
                  <a:cs typeface="Times New Roman" pitchFamily="18" charset="0"/>
                </a:endParaRPr>
              </a:p>
            </p:txBody>
          </p:sp>
          <p:sp>
            <p:nvSpPr>
              <p:cNvPr id="35" name="Text Box 17">
                <a:extLst>
                  <a:ext uri="{FF2B5EF4-FFF2-40B4-BE49-F238E27FC236}">
                    <a16:creationId xmlns:a16="http://schemas.microsoft.com/office/drawing/2014/main" id="{78679B2E-E354-7448-F44C-76A0A0F26831}"/>
                  </a:ext>
                </a:extLst>
              </p:cNvPr>
              <p:cNvSpPr txBox="1">
                <a:spLocks noChangeArrowheads="1"/>
              </p:cNvSpPr>
              <p:nvPr/>
            </p:nvSpPr>
            <p:spPr bwMode="auto">
              <a:xfrm>
                <a:off x="3576" y="2682"/>
                <a:ext cx="816" cy="349"/>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2000">
                    <a:latin typeface="Times New Roman" pitchFamily="18" charset="0"/>
                    <a:cs typeface="Times New Roman" pitchFamily="18" charset="0"/>
                  </a:rPr>
                  <a:t>Add 1 to x</a:t>
                </a:r>
              </a:p>
            </p:txBody>
          </p:sp>
        </p:grpSp>
        <p:sp>
          <p:nvSpPr>
            <p:cNvPr id="28" name="Line 21">
              <a:extLst>
                <a:ext uri="{FF2B5EF4-FFF2-40B4-BE49-F238E27FC236}">
                  <a16:creationId xmlns:a16="http://schemas.microsoft.com/office/drawing/2014/main" id="{D89A0EFD-B1CF-0226-A233-4C51665E3126}"/>
                </a:ext>
              </a:extLst>
            </p:cNvPr>
            <p:cNvSpPr>
              <a:spLocks noChangeShapeType="1"/>
            </p:cNvSpPr>
            <p:nvPr/>
          </p:nvSpPr>
          <p:spPr bwMode="auto">
            <a:xfrm>
              <a:off x="4488" y="2048"/>
              <a:ext cx="0" cy="232"/>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29" name="Text Box 22">
              <a:extLst>
                <a:ext uri="{FF2B5EF4-FFF2-40B4-BE49-F238E27FC236}">
                  <a16:creationId xmlns:a16="http://schemas.microsoft.com/office/drawing/2014/main" id="{959D4653-1139-BAE5-302E-614D1FA0E1FE}"/>
                </a:ext>
              </a:extLst>
            </p:cNvPr>
            <p:cNvSpPr txBox="1">
              <a:spLocks noChangeArrowheads="1"/>
            </p:cNvSpPr>
            <p:nvPr/>
          </p:nvSpPr>
          <p:spPr bwMode="auto">
            <a:xfrm>
              <a:off x="4808" y="2902"/>
              <a:ext cx="488" cy="350"/>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2000">
                  <a:latin typeface="Times New Roman" pitchFamily="18" charset="0"/>
                  <a:cs typeface="Times New Roman" pitchFamily="18" charset="0"/>
                </a:rPr>
                <a:t>YES</a:t>
              </a:r>
              <a:endParaRPr lang="en-US">
                <a:latin typeface="Times New Roman" pitchFamily="18" charset="0"/>
                <a:cs typeface="Times New Roman" pitchFamily="18" charset="0"/>
              </a:endParaRPr>
            </a:p>
          </p:txBody>
        </p:sp>
        <p:grpSp>
          <p:nvGrpSpPr>
            <p:cNvPr id="30" name="Group 20">
              <a:extLst>
                <a:ext uri="{FF2B5EF4-FFF2-40B4-BE49-F238E27FC236}">
                  <a16:creationId xmlns:a16="http://schemas.microsoft.com/office/drawing/2014/main" id="{4282E681-4785-51F2-6720-EC764BE526C7}"/>
                </a:ext>
              </a:extLst>
            </p:cNvPr>
            <p:cNvGrpSpPr>
              <a:grpSpLocks/>
            </p:cNvGrpSpPr>
            <p:nvPr/>
          </p:nvGrpSpPr>
          <p:grpSpPr bwMode="auto">
            <a:xfrm>
              <a:off x="4032" y="2872"/>
              <a:ext cx="888" cy="720"/>
              <a:chOff x="1320" y="2408"/>
              <a:chExt cx="888" cy="720"/>
            </a:xfrm>
          </p:grpSpPr>
          <p:sp>
            <p:nvSpPr>
              <p:cNvPr id="32" name="AutoShape 5">
                <a:extLst>
                  <a:ext uri="{FF2B5EF4-FFF2-40B4-BE49-F238E27FC236}">
                    <a16:creationId xmlns:a16="http://schemas.microsoft.com/office/drawing/2014/main" id="{B74B3507-A921-CAD0-A466-523AF02787DD}"/>
                  </a:ext>
                </a:extLst>
              </p:cNvPr>
              <p:cNvSpPr>
                <a:spLocks noChangeArrowheads="1"/>
              </p:cNvSpPr>
              <p:nvPr/>
            </p:nvSpPr>
            <p:spPr bwMode="auto">
              <a:xfrm>
                <a:off x="1320" y="2408"/>
                <a:ext cx="888" cy="729"/>
              </a:xfrm>
              <a:prstGeom prst="flowChartDecision">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33" name="Text Box 13">
                <a:extLst>
                  <a:ext uri="{FF2B5EF4-FFF2-40B4-BE49-F238E27FC236}">
                    <a16:creationId xmlns:a16="http://schemas.microsoft.com/office/drawing/2014/main" id="{10A21CA1-34F2-4F56-7928-9CF87CCEF694}"/>
                  </a:ext>
                </a:extLst>
              </p:cNvPr>
              <p:cNvSpPr txBox="1">
                <a:spLocks noChangeArrowheads="1"/>
              </p:cNvSpPr>
              <p:nvPr/>
            </p:nvSpPr>
            <p:spPr bwMode="auto">
              <a:xfrm>
                <a:off x="1480" y="2563"/>
                <a:ext cx="601" cy="350"/>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2000" dirty="0">
                    <a:latin typeface="Times New Roman" pitchFamily="18" charset="0"/>
                    <a:cs typeface="Times New Roman" pitchFamily="18" charset="0"/>
                  </a:rPr>
                  <a:t>x &lt; y?</a:t>
                </a:r>
              </a:p>
            </p:txBody>
          </p:sp>
        </p:grpSp>
        <p:sp>
          <p:nvSpPr>
            <p:cNvPr id="31" name="Line 24">
              <a:extLst>
                <a:ext uri="{FF2B5EF4-FFF2-40B4-BE49-F238E27FC236}">
                  <a16:creationId xmlns:a16="http://schemas.microsoft.com/office/drawing/2014/main" id="{76018B56-2758-290A-3428-7A466119BD31}"/>
                </a:ext>
              </a:extLst>
            </p:cNvPr>
            <p:cNvSpPr>
              <a:spLocks noChangeShapeType="1"/>
            </p:cNvSpPr>
            <p:nvPr/>
          </p:nvSpPr>
          <p:spPr bwMode="auto">
            <a:xfrm>
              <a:off x="4472" y="3608"/>
              <a:ext cx="0" cy="232"/>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grpSp>
    </p:spTree>
    <p:extLst>
      <p:ext uri="{BB962C8B-B14F-4D97-AF65-F5344CB8AC3E}">
        <p14:creationId xmlns:p14="http://schemas.microsoft.com/office/powerpoint/2010/main" val="1253671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A4603-BA5C-C430-4D81-AD7B31D1E0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0D3A0-3319-6063-4B15-FEBBE1A22354}"/>
              </a:ext>
            </a:extLst>
          </p:cNvPr>
          <p:cNvSpPr>
            <a:spLocks noGrp="1"/>
          </p:cNvSpPr>
          <p:nvPr>
            <p:ph type="title"/>
          </p:nvPr>
        </p:nvSpPr>
        <p:spPr/>
        <p:txBody>
          <a:bodyPr/>
          <a:lstStyle/>
          <a:p>
            <a:r>
              <a:rPr lang="en-US" dirty="0"/>
              <a:t>Exercise _ 9</a:t>
            </a:r>
          </a:p>
        </p:txBody>
      </p:sp>
      <p:sp>
        <p:nvSpPr>
          <p:cNvPr id="3" name="Content Placeholder 2">
            <a:extLst>
              <a:ext uri="{FF2B5EF4-FFF2-40B4-BE49-F238E27FC236}">
                <a16:creationId xmlns:a16="http://schemas.microsoft.com/office/drawing/2014/main" id="{0158DF2F-1D49-F6EA-8BB0-F2B1FE622E3B}"/>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Design a </a:t>
            </a:r>
            <a:r>
              <a:rPr lang="en-US" altLang="en-US" b="1" dirty="0">
                <a:latin typeface="Times New Roman" panose="02020603050405020304" pitchFamily="18" charset="0"/>
                <a:cs typeface="Times New Roman" panose="02020603050405020304" pitchFamily="18" charset="0"/>
              </a:rPr>
              <a:t>flowchart</a:t>
            </a:r>
            <a:r>
              <a:rPr lang="en-US" altLang="en-US" dirty="0">
                <a:latin typeface="Times New Roman" panose="02020603050405020304" pitchFamily="18" charset="0"/>
                <a:cs typeface="Times New Roman" panose="02020603050405020304" pitchFamily="18" charset="0"/>
              </a:rPr>
              <a:t> for adding the test scores as given below: </a:t>
            </a:r>
            <a:r>
              <a:rPr lang="en-US" altLang="en-US" b="1" dirty="0">
                <a:latin typeface="Times New Roman" panose="02020603050405020304" pitchFamily="18" charset="0"/>
                <a:cs typeface="Times New Roman" panose="02020603050405020304" pitchFamily="18" charset="0"/>
              </a:rPr>
              <a:t>26, 49, 98, 87, 62, 75 </a:t>
            </a:r>
            <a:endParaRPr lang="en-US" altLang="en-US" dirty="0">
              <a:latin typeface="Times New Roman" panose="02020603050405020304" pitchFamily="18" charset="0"/>
              <a:cs typeface="Times New Roman" panose="02020603050405020304" pitchFamily="18" charset="0"/>
            </a:endParaRPr>
          </a:p>
          <a:p>
            <a:endParaRPr lang="en-US" dirty="0"/>
          </a:p>
        </p:txBody>
      </p:sp>
      <p:pic>
        <p:nvPicPr>
          <p:cNvPr id="4" name="Picture 2">
            <a:extLst>
              <a:ext uri="{FF2B5EF4-FFF2-40B4-BE49-F238E27FC236}">
                <a16:creationId xmlns:a16="http://schemas.microsoft.com/office/drawing/2014/main" id="{EEE8BB11-025E-4994-F67F-1BA964655416}"/>
              </a:ext>
            </a:extLst>
          </p:cNvPr>
          <p:cNvPicPr>
            <a:picLocks noChangeAspect="1" noChangeArrowheads="1"/>
          </p:cNvPicPr>
          <p:nvPr/>
        </p:nvPicPr>
        <p:blipFill>
          <a:blip r:embed="rId2" cstate="print"/>
          <a:srcRect/>
          <a:stretch>
            <a:fillRect/>
          </a:stretch>
        </p:blipFill>
        <p:spPr bwMode="auto">
          <a:xfrm>
            <a:off x="1509082" y="2410539"/>
            <a:ext cx="2847988" cy="394175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3">
            <a:extLst>
              <a:ext uri="{FF2B5EF4-FFF2-40B4-BE49-F238E27FC236}">
                <a16:creationId xmlns:a16="http://schemas.microsoft.com/office/drawing/2014/main" id="{424961C9-B479-C203-3B97-6A6FF9518072}"/>
              </a:ext>
            </a:extLst>
          </p:cNvPr>
          <p:cNvPicPr>
            <a:picLocks noChangeAspect="1" noChangeArrowheads="1"/>
          </p:cNvPicPr>
          <p:nvPr/>
        </p:nvPicPr>
        <p:blipFill>
          <a:blip r:embed="rId3" cstate="print"/>
          <a:srcRect/>
          <a:stretch>
            <a:fillRect/>
          </a:stretch>
        </p:blipFill>
        <p:spPr bwMode="auto">
          <a:xfrm>
            <a:off x="7275173" y="1880207"/>
            <a:ext cx="2643205" cy="47173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44166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B05B0-6B0E-69C8-C5BB-9762081159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8937E7-2A5D-7362-4203-6FFDE5E5F8ED}"/>
              </a:ext>
            </a:extLst>
          </p:cNvPr>
          <p:cNvSpPr>
            <a:spLocks noGrp="1"/>
          </p:cNvSpPr>
          <p:nvPr>
            <p:ph type="title"/>
          </p:nvPr>
        </p:nvSpPr>
        <p:spPr/>
        <p:txBody>
          <a:bodyPr/>
          <a:lstStyle/>
          <a:p>
            <a:r>
              <a:rPr lang="en-US" dirty="0"/>
              <a:t>Exercise _ 10</a:t>
            </a:r>
          </a:p>
        </p:txBody>
      </p:sp>
      <p:sp>
        <p:nvSpPr>
          <p:cNvPr id="3" name="Content Placeholder 2">
            <a:extLst>
              <a:ext uri="{FF2B5EF4-FFF2-40B4-BE49-F238E27FC236}">
                <a16:creationId xmlns:a16="http://schemas.microsoft.com/office/drawing/2014/main" id="{7FC60DC2-2586-ED3F-A708-12FFD3CC4A78}"/>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The problem with </a:t>
            </a:r>
            <a:r>
              <a:rPr lang="en-US" altLang="en-US" b="1" dirty="0">
                <a:latin typeface="Times New Roman" panose="02020603050405020304" pitchFamily="18" charset="0"/>
                <a:cs typeface="Times New Roman" panose="02020603050405020304" pitchFamily="18" charset="0"/>
              </a:rPr>
              <a:t>Exercise_6</a:t>
            </a:r>
            <a:r>
              <a:rPr lang="en-US" altLang="en-US" dirty="0">
                <a:latin typeface="Times New Roman" panose="02020603050405020304" pitchFamily="18" charset="0"/>
                <a:cs typeface="Times New Roman" panose="02020603050405020304" pitchFamily="18" charset="0"/>
              </a:rPr>
              <a:t> have some steps appear more than once, i.e. step 5 get second number, step 7, get third number, etc. One could shorten the algorithm or flowchart as follows: </a:t>
            </a:r>
          </a:p>
          <a:p>
            <a:endParaRPr lang="en-US" dirty="0"/>
          </a:p>
        </p:txBody>
      </p:sp>
      <p:pic>
        <p:nvPicPr>
          <p:cNvPr id="4" name="Picture 3">
            <a:extLst>
              <a:ext uri="{FF2B5EF4-FFF2-40B4-BE49-F238E27FC236}">
                <a16:creationId xmlns:a16="http://schemas.microsoft.com/office/drawing/2014/main" id="{DBC60D54-9C6E-01B1-45D6-580FBCB54EE4}"/>
              </a:ext>
            </a:extLst>
          </p:cNvPr>
          <p:cNvPicPr>
            <a:picLocks noChangeAspect="1" noChangeArrowheads="1"/>
          </p:cNvPicPr>
          <p:nvPr/>
        </p:nvPicPr>
        <p:blipFill>
          <a:blip r:embed="rId2" cstate="print"/>
          <a:srcRect/>
          <a:stretch>
            <a:fillRect/>
          </a:stretch>
        </p:blipFill>
        <p:spPr bwMode="auto">
          <a:xfrm>
            <a:off x="6900214" y="2372810"/>
            <a:ext cx="5000660" cy="42554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24500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5DBA42-8A03-8338-D1C2-BF97DE7FA405}"/>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F2C1A4-0BD3-1B80-5C2C-DC7F03DD4ED2}"/>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latin typeface="+mj-lt"/>
                <a:cs typeface="+mj-cs"/>
              </a:rPr>
              <a:t>Exercise _ 11</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A2A4B7-F7AC-A4B8-0BA5-DF4237281124}"/>
              </a:ext>
            </a:extLst>
          </p:cNvPr>
          <p:cNvSpPr>
            <a:spLocks noGrp="1"/>
          </p:cNvSpPr>
          <p:nvPr>
            <p:ph idx="1"/>
          </p:nvPr>
        </p:nvSpPr>
        <p:spPr>
          <a:xfrm>
            <a:off x="640080" y="2872899"/>
            <a:ext cx="4243589" cy="3320668"/>
          </a:xfrm>
        </p:spPr>
        <p:txBody>
          <a:bodyPr vert="horz" lIns="91440" tIns="45720" rIns="91440" bIns="45720" rtlCol="0">
            <a:normAutofit/>
          </a:bodyPr>
          <a:lstStyle/>
          <a:p>
            <a:pPr>
              <a:buFont typeface="Arial" panose="020B0604020202020204" pitchFamily="34" charset="0"/>
              <a:buChar char="•"/>
            </a:pPr>
            <a:r>
              <a:rPr lang="en-US" altLang="en-US" sz="2200"/>
              <a:t>In Exercise_6, step 3 to 5 will be repeated, where a number is obtained and added to the sum . So, we can use repetition structure to represent the answer by adding terminal value to end loop</a:t>
            </a:r>
            <a:endParaRPr lang="en-US" sz="2200"/>
          </a:p>
        </p:txBody>
      </p:sp>
      <p:pic>
        <p:nvPicPr>
          <p:cNvPr id="4" name="Picture 3">
            <a:extLst>
              <a:ext uri="{FF2B5EF4-FFF2-40B4-BE49-F238E27FC236}">
                <a16:creationId xmlns:a16="http://schemas.microsoft.com/office/drawing/2014/main" id="{32BF5B7C-6489-F774-6997-92315A76F132}"/>
              </a:ext>
            </a:extLst>
          </p:cNvPr>
          <p:cNvPicPr>
            <a:picLocks noChangeAspect="1" noChangeArrowheads="1"/>
          </p:cNvPicPr>
          <p:nvPr/>
        </p:nvPicPr>
        <p:blipFill>
          <a:blip r:embed="rId2" cstate="print"/>
          <a:srcRect r="3174" b="2"/>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olidFill>
            <a:srgbClr val="FFFFFF"/>
          </a:solidFill>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83744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92CAD-45E8-FBD5-A391-66F9343EEC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A02AF-79C9-0B2B-39C9-91EEDA19E472}"/>
              </a:ext>
            </a:extLst>
          </p:cNvPr>
          <p:cNvSpPr>
            <a:spLocks noGrp="1"/>
          </p:cNvSpPr>
          <p:nvPr>
            <p:ph type="title"/>
          </p:nvPr>
        </p:nvSpPr>
        <p:spPr/>
        <p:txBody>
          <a:bodyPr/>
          <a:lstStyle/>
          <a:p>
            <a:r>
              <a:rPr lang="en-US" dirty="0"/>
              <a:t>Exercise _ 12</a:t>
            </a:r>
          </a:p>
        </p:txBody>
      </p:sp>
      <p:sp>
        <p:nvSpPr>
          <p:cNvPr id="3" name="Content Placeholder 2">
            <a:extLst>
              <a:ext uri="{FF2B5EF4-FFF2-40B4-BE49-F238E27FC236}">
                <a16:creationId xmlns:a16="http://schemas.microsoft.com/office/drawing/2014/main" id="{0EFE219C-2A42-BF99-EBF1-1C7BC82096F7}"/>
              </a:ext>
            </a:extLst>
          </p:cNvPr>
          <p:cNvSpPr>
            <a:spLocks noGrp="1"/>
          </p:cNvSpPr>
          <p:nvPr>
            <p:ph idx="1"/>
          </p:nvPr>
        </p:nvSpPr>
        <p:spPr>
          <a:xfrm>
            <a:off x="0" y="1341120"/>
            <a:ext cx="4986670" cy="5380355"/>
          </a:xfrm>
        </p:spPr>
        <p:txBody>
          <a:bodyPr/>
          <a:lstStyle/>
          <a:p>
            <a:r>
              <a:rPr lang="en-US" altLang="en-US" dirty="0">
                <a:latin typeface="Times New Roman" panose="02020603050405020304" pitchFamily="18" charset="0"/>
                <a:cs typeface="Times New Roman" panose="02020603050405020304" pitchFamily="18" charset="0"/>
              </a:rPr>
              <a:t>In Exercise_6, steps 3 to 5 will be repeated.</a:t>
            </a:r>
          </a:p>
          <a:p>
            <a:endParaRPr lang="en-US" dirty="0"/>
          </a:p>
        </p:txBody>
      </p:sp>
      <p:sp>
        <p:nvSpPr>
          <p:cNvPr id="29" name="AutoShape 2">
            <a:extLst>
              <a:ext uri="{FF2B5EF4-FFF2-40B4-BE49-F238E27FC236}">
                <a16:creationId xmlns:a16="http://schemas.microsoft.com/office/drawing/2014/main" id="{272C386D-B3D0-9987-1FD2-B68B3E4338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 name="Picture 29">
            <a:extLst>
              <a:ext uri="{FF2B5EF4-FFF2-40B4-BE49-F238E27FC236}">
                <a16:creationId xmlns:a16="http://schemas.microsoft.com/office/drawing/2014/main" id="{FF551D0B-63DC-8B01-3FA2-BF0DF70F4FE0}"/>
              </a:ext>
            </a:extLst>
          </p:cNvPr>
          <p:cNvPicPr>
            <a:picLocks noChangeAspect="1"/>
          </p:cNvPicPr>
          <p:nvPr/>
        </p:nvPicPr>
        <p:blipFill>
          <a:blip r:embed="rId2"/>
          <a:stretch>
            <a:fillRect/>
          </a:stretch>
        </p:blipFill>
        <p:spPr>
          <a:xfrm>
            <a:off x="6137672" y="152400"/>
            <a:ext cx="6054328" cy="6858000"/>
          </a:xfrm>
          <a:prstGeom prst="rect">
            <a:avLst/>
          </a:prstGeom>
        </p:spPr>
      </p:pic>
    </p:spTree>
    <p:extLst>
      <p:ext uri="{BB962C8B-B14F-4D97-AF65-F5344CB8AC3E}">
        <p14:creationId xmlns:p14="http://schemas.microsoft.com/office/powerpoint/2010/main" val="4224927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C12DC-6856-9D47-3308-14513C836BE5}"/>
              </a:ext>
            </a:extLst>
          </p:cNvPr>
          <p:cNvSpPr>
            <a:spLocks noGrp="1"/>
          </p:cNvSpPr>
          <p:nvPr>
            <p:ph type="title"/>
          </p:nvPr>
        </p:nvSpPr>
        <p:spPr>
          <a:xfrm>
            <a:off x="572493" y="238539"/>
            <a:ext cx="11018520" cy="1434415"/>
          </a:xfrm>
        </p:spPr>
        <p:txBody>
          <a:bodyPr vert="horz" lIns="91440" tIns="45720" rIns="91440" bIns="45720" rtlCol="0" anchor="b">
            <a:normAutofit/>
          </a:bodyPr>
          <a:lstStyle/>
          <a:p>
            <a:pPr>
              <a:defRPr/>
            </a:pPr>
            <a:r>
              <a:rPr lang="en-US" sz="5400">
                <a:latin typeface="+mj-lt"/>
                <a:cs typeface="+mj-cs"/>
              </a:rPr>
              <a:t>        Four Flowchart Structures</a:t>
            </a:r>
          </a:p>
        </p:txBody>
      </p:sp>
      <p:graphicFrame>
        <p:nvGraphicFramePr>
          <p:cNvPr id="5" name="Diagram 4">
            <a:extLst>
              <a:ext uri="{FF2B5EF4-FFF2-40B4-BE49-F238E27FC236}">
                <a16:creationId xmlns:a16="http://schemas.microsoft.com/office/drawing/2014/main" id="{B2E62F86-87E8-9324-64CD-62CEFCE6691E}"/>
              </a:ext>
            </a:extLst>
          </p:cNvPr>
          <p:cNvGraphicFramePr/>
          <p:nvPr/>
        </p:nvGraphicFramePr>
        <p:xfrm>
          <a:off x="572492" y="2071315"/>
          <a:ext cx="11162307" cy="4548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14AC-BBF2-8914-7333-5B2643A3C51A}"/>
              </a:ext>
            </a:extLst>
          </p:cNvPr>
          <p:cNvSpPr>
            <a:spLocks noGrp="1"/>
          </p:cNvSpPr>
          <p:nvPr>
            <p:ph type="title"/>
          </p:nvPr>
        </p:nvSpPr>
        <p:spPr/>
        <p:txBody>
          <a:bodyPr/>
          <a:lstStyle/>
          <a:p>
            <a:r>
              <a:rPr lang="en-US" dirty="0"/>
              <a:t>Exercise _ 13</a:t>
            </a:r>
          </a:p>
        </p:txBody>
      </p:sp>
      <p:sp>
        <p:nvSpPr>
          <p:cNvPr id="3" name="Content Placeholder 2">
            <a:extLst>
              <a:ext uri="{FF2B5EF4-FFF2-40B4-BE49-F238E27FC236}">
                <a16:creationId xmlns:a16="http://schemas.microsoft.com/office/drawing/2014/main" id="{B832852D-6CD0-1007-DB0C-E4AC3CB40675}"/>
              </a:ext>
            </a:extLst>
          </p:cNvPr>
          <p:cNvSpPr>
            <a:spLocks noGrp="1"/>
          </p:cNvSpPr>
          <p:nvPr>
            <p:ph idx="1"/>
          </p:nvPr>
        </p:nvSpPr>
        <p:spPr>
          <a:xfrm>
            <a:off x="0" y="1341120"/>
            <a:ext cx="7071360" cy="5380355"/>
          </a:xfrm>
        </p:spPr>
        <p:txBody>
          <a:bodyPr/>
          <a:lstStyle/>
          <a:p>
            <a:r>
              <a:rPr lang="en-US" dirty="0">
                <a:latin typeface="Times New Roman" panose="02020603050405020304" pitchFamily="18" charset="0"/>
                <a:cs typeface="Times New Roman" panose="02020603050405020304" pitchFamily="18" charset="0"/>
              </a:rPr>
              <a:t>Create a flowchart that </a:t>
            </a:r>
            <a:r>
              <a:rPr lang="en-US" altLang="en-US" dirty="0">
                <a:latin typeface="Times New Roman" panose="02020603050405020304" pitchFamily="18" charset="0"/>
                <a:cs typeface="Times New Roman" panose="02020603050405020304" pitchFamily="18" charset="0"/>
              </a:rPr>
              <a:t>read 100 numbers and then display the sum. </a:t>
            </a:r>
          </a:p>
          <a:p>
            <a:endParaRPr lang="en-US" dirty="0"/>
          </a:p>
        </p:txBody>
      </p:sp>
      <p:pic>
        <p:nvPicPr>
          <p:cNvPr id="4" name="Picture 4">
            <a:extLst>
              <a:ext uri="{FF2B5EF4-FFF2-40B4-BE49-F238E27FC236}">
                <a16:creationId xmlns:a16="http://schemas.microsoft.com/office/drawing/2014/main" id="{76983AFB-9CDC-0F26-E1C7-AF60EAC732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7680" y="-50800"/>
            <a:ext cx="5354320" cy="690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4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D6C4D0-01D7-6564-4CC6-82C42BC4CB06}"/>
              </a:ext>
            </a:extLst>
          </p:cNvPr>
          <p:cNvSpPr>
            <a:spLocks noGrp="1"/>
          </p:cNvSpPr>
          <p:nvPr>
            <p:ph idx="1"/>
          </p:nvPr>
        </p:nvSpPr>
        <p:spPr>
          <a:xfrm>
            <a:off x="0" y="1341120"/>
            <a:ext cx="7112000" cy="5380355"/>
          </a:xfrm>
        </p:spPr>
        <p:txBody>
          <a:bodyPr/>
          <a:lstStyle/>
          <a:p>
            <a:r>
              <a:rPr lang="en-US" altLang="en-US" dirty="0">
                <a:latin typeface="Times New Roman" panose="02020603050405020304" pitchFamily="18" charset="0"/>
                <a:cs typeface="Times New Roman" panose="02020603050405020304" pitchFamily="18" charset="0"/>
              </a:rPr>
              <a:t>Design an algorithm and the corresponding flowchart for finding the sum of the numbers 2, 4, 6, 8, …, n </a:t>
            </a:r>
          </a:p>
          <a:p>
            <a:endParaRPr lang="en-US" altLang="en-US" dirty="0"/>
          </a:p>
        </p:txBody>
      </p:sp>
      <p:sp>
        <p:nvSpPr>
          <p:cNvPr id="3" name="Title 2">
            <a:extLst>
              <a:ext uri="{FF2B5EF4-FFF2-40B4-BE49-F238E27FC236}">
                <a16:creationId xmlns:a16="http://schemas.microsoft.com/office/drawing/2014/main" id="{BCDF4343-814C-988D-4599-E92FDE3C5909}"/>
              </a:ext>
            </a:extLst>
          </p:cNvPr>
          <p:cNvSpPr>
            <a:spLocks noGrp="1"/>
          </p:cNvSpPr>
          <p:nvPr>
            <p:ph type="title"/>
          </p:nvPr>
        </p:nvSpPr>
        <p:spPr/>
        <p:txBody>
          <a:bodyPr/>
          <a:lstStyle/>
          <a:p>
            <a:pPr>
              <a:defRPr/>
            </a:pPr>
            <a:r>
              <a:rPr lang="en-US" sz="4400" dirty="0"/>
              <a:t>Exercise _ 14</a:t>
            </a:r>
            <a:endParaRPr lang="en-US" dirty="0"/>
          </a:p>
        </p:txBody>
      </p:sp>
      <p:sp>
        <p:nvSpPr>
          <p:cNvPr id="5" name="Rectangle 4">
            <a:extLst>
              <a:ext uri="{FF2B5EF4-FFF2-40B4-BE49-F238E27FC236}">
                <a16:creationId xmlns:a16="http://schemas.microsoft.com/office/drawing/2014/main" id="{DF62CF99-064D-7B6D-E70A-199528F7EF20}"/>
              </a:ext>
            </a:extLst>
          </p:cNvPr>
          <p:cNvSpPr/>
          <p:nvPr/>
        </p:nvSpPr>
        <p:spPr>
          <a:xfrm>
            <a:off x="8543925" y="5734051"/>
            <a:ext cx="865188"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6">
            <a:extLst>
              <a:ext uri="{FF2B5EF4-FFF2-40B4-BE49-F238E27FC236}">
                <a16:creationId xmlns:a16="http://schemas.microsoft.com/office/drawing/2014/main" id="{F5DEF849-611C-99EB-3C5C-7553C6FAD597}"/>
              </a:ext>
            </a:extLst>
          </p:cNvPr>
          <p:cNvPicPr>
            <a:picLocks noChangeAspect="1"/>
          </p:cNvPicPr>
          <p:nvPr/>
        </p:nvPicPr>
        <p:blipFill>
          <a:blip r:embed="rId2"/>
          <a:stretch>
            <a:fillRect/>
          </a:stretch>
        </p:blipFill>
        <p:spPr>
          <a:xfrm>
            <a:off x="6902376" y="0"/>
            <a:ext cx="5289624" cy="6857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6E48BE8D-E96D-1E40-42CE-F9240836FA67}"/>
              </a:ext>
            </a:extLst>
          </p:cNvPr>
          <p:cNvSpPr>
            <a:spLocks noGrp="1" noChangeArrowheads="1"/>
          </p:cNvSpPr>
          <p:nvPr>
            <p:ph idx="1"/>
          </p:nvPr>
        </p:nvSpPr>
        <p:spPr>
          <a:xfrm>
            <a:off x="0" y="1219199"/>
            <a:ext cx="12192000" cy="5638799"/>
          </a:xfrm>
        </p:spPr>
        <p:txBody>
          <a:bodyPr/>
          <a:lstStyle/>
          <a:p>
            <a:pPr eaLnBrk="1" hangingPunct="1"/>
            <a:r>
              <a:rPr lang="en-US" altLang="en-US" dirty="0">
                <a:latin typeface="Times New Roman" panose="02020603050405020304" pitchFamily="18" charset="0"/>
                <a:cs typeface="Times New Roman" panose="02020603050405020304" pitchFamily="18" charset="0"/>
              </a:rPr>
              <a:t>One of several possible actions is taken, depending on the contents of a variable.</a:t>
            </a:r>
          </a:p>
        </p:txBody>
      </p:sp>
      <p:sp>
        <p:nvSpPr>
          <p:cNvPr id="30723" name="Slide Number Placeholder 5">
            <a:extLst>
              <a:ext uri="{FF2B5EF4-FFF2-40B4-BE49-F238E27FC236}">
                <a16:creationId xmlns:a16="http://schemas.microsoft.com/office/drawing/2014/main" id="{D187436F-E989-DF1A-CF75-7E14BB288A9E}"/>
              </a:ext>
            </a:extLst>
          </p:cNvPr>
          <p:cNvSpPr>
            <a:spLocks noGrp="1"/>
          </p:cNvSpPr>
          <p:nvPr>
            <p:ph type="sldNum" sz="quarter" idx="12"/>
          </p:nvPr>
        </p:nvSpPr>
        <p:spPr bwMode="auto">
          <a:xfrm>
            <a:off x="8647113"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fr-CA"/>
            </a:defPPr>
            <a:lvl1pPr algn="r" rtl="0" eaLnBrk="1" fontAlgn="base" hangingPunct="1">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ClrTx/>
              <a:buSzTx/>
              <a:buFontTx/>
              <a:buNone/>
            </a:pPr>
            <a:fld id="{6FFBCFD3-B240-4323-A10E-02572ECAFC0C}" type="slidenum">
              <a:rPr lang="ar-SA" altLang="en-US" smtClean="0"/>
              <a:pPr>
                <a:spcBef>
                  <a:spcPct val="0"/>
                </a:spcBef>
                <a:buClrTx/>
                <a:buSzTx/>
                <a:buFontTx/>
                <a:buNone/>
              </a:pPr>
              <a:t>22</a:t>
            </a:fld>
            <a:endParaRPr lang="en-US" altLang="en-US" sz="1000">
              <a:latin typeface="Times New Roman" panose="02020603050405020304" pitchFamily="18" charset="0"/>
              <a:cs typeface="Times New Roman" panose="02020603050405020304" pitchFamily="18" charset="0"/>
            </a:endParaRPr>
          </a:p>
        </p:txBody>
      </p:sp>
      <p:sp>
        <p:nvSpPr>
          <p:cNvPr id="32770" name="Rectangle 2">
            <a:extLst>
              <a:ext uri="{FF2B5EF4-FFF2-40B4-BE49-F238E27FC236}">
                <a16:creationId xmlns:a16="http://schemas.microsoft.com/office/drawing/2014/main" id="{E6142B3C-625F-BD6B-78BF-2424918F2D10}"/>
              </a:ext>
            </a:extLst>
          </p:cNvPr>
          <p:cNvSpPr>
            <a:spLocks noGrp="1" noChangeArrowheads="1"/>
          </p:cNvSpPr>
          <p:nvPr>
            <p:ph type="title"/>
          </p:nvPr>
        </p:nvSpPr>
        <p:spPr/>
        <p:txBody>
          <a:bodyPr/>
          <a:lstStyle/>
          <a:p>
            <a:pPr>
              <a:defRPr/>
            </a:pPr>
            <a:r>
              <a:rPr lang="en-US" sz="3200" dirty="0"/>
              <a:t>Case Structure</a:t>
            </a:r>
          </a:p>
        </p:txBody>
      </p:sp>
      <p:grpSp>
        <p:nvGrpSpPr>
          <p:cNvPr id="30725" name="Group 33">
            <a:extLst>
              <a:ext uri="{FF2B5EF4-FFF2-40B4-BE49-F238E27FC236}">
                <a16:creationId xmlns:a16="http://schemas.microsoft.com/office/drawing/2014/main" id="{C1AB4193-DDC1-9664-F908-A14238CAABD9}"/>
              </a:ext>
            </a:extLst>
          </p:cNvPr>
          <p:cNvGrpSpPr>
            <a:grpSpLocks/>
          </p:cNvGrpSpPr>
          <p:nvPr/>
        </p:nvGrpSpPr>
        <p:grpSpPr bwMode="auto">
          <a:xfrm>
            <a:off x="2927350" y="2459038"/>
            <a:ext cx="6692900" cy="3327400"/>
            <a:chOff x="904" y="1872"/>
            <a:chExt cx="4216" cy="2096"/>
          </a:xfrm>
        </p:grpSpPr>
        <p:sp>
          <p:nvSpPr>
            <p:cNvPr id="32773" name="Text Box 5">
              <a:extLst>
                <a:ext uri="{FF2B5EF4-FFF2-40B4-BE49-F238E27FC236}">
                  <a16:creationId xmlns:a16="http://schemas.microsoft.com/office/drawing/2014/main" id="{BFD927E8-E94C-09B7-FDED-3A126D0EADCD}"/>
                </a:ext>
              </a:extLst>
            </p:cNvPr>
            <p:cNvSpPr txBox="1">
              <a:spLocks noChangeArrowheads="1"/>
            </p:cNvSpPr>
            <p:nvPr/>
          </p:nvSpPr>
          <p:spPr bwMode="auto">
            <a:xfrm>
              <a:off x="904" y="3186"/>
              <a:ext cx="720" cy="3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200">
                  <a:latin typeface="Times New Roman" pitchFamily="18" charset="0"/>
                  <a:cs typeface="Times New Roman" pitchFamily="18" charset="0"/>
                </a:rPr>
                <a:t> </a:t>
              </a:r>
            </a:p>
            <a:p>
              <a:pPr algn="ctr" eaLnBrk="1" hangingPunct="1">
                <a:spcBef>
                  <a:spcPct val="50000"/>
                </a:spcBef>
                <a:defRPr/>
              </a:pPr>
              <a:endParaRPr lang="en-US" sz="1200">
                <a:latin typeface="Times New Roman" pitchFamily="18" charset="0"/>
                <a:cs typeface="Times New Roman" pitchFamily="18" charset="0"/>
              </a:endParaRPr>
            </a:p>
          </p:txBody>
        </p:sp>
        <p:sp>
          <p:nvSpPr>
            <p:cNvPr id="32774" name="AutoShape 6">
              <a:extLst>
                <a:ext uri="{FF2B5EF4-FFF2-40B4-BE49-F238E27FC236}">
                  <a16:creationId xmlns:a16="http://schemas.microsoft.com/office/drawing/2014/main" id="{B1072F6E-74B9-AB71-BA61-D2B57647CF47}"/>
                </a:ext>
              </a:extLst>
            </p:cNvPr>
            <p:cNvSpPr>
              <a:spLocks noChangeArrowheads="1"/>
            </p:cNvSpPr>
            <p:nvPr/>
          </p:nvSpPr>
          <p:spPr bwMode="auto">
            <a:xfrm>
              <a:off x="2576" y="2104"/>
              <a:ext cx="888" cy="720"/>
            </a:xfrm>
            <a:prstGeom prst="flowChartDecision">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32775" name="Text Box 7">
              <a:extLst>
                <a:ext uri="{FF2B5EF4-FFF2-40B4-BE49-F238E27FC236}">
                  <a16:creationId xmlns:a16="http://schemas.microsoft.com/office/drawing/2014/main" id="{7E048125-90A0-E4A1-93B6-72F65B9A0FE0}"/>
                </a:ext>
              </a:extLst>
            </p:cNvPr>
            <p:cNvSpPr txBox="1">
              <a:spLocks noChangeArrowheads="1"/>
            </p:cNvSpPr>
            <p:nvPr/>
          </p:nvSpPr>
          <p:spPr bwMode="auto">
            <a:xfrm>
              <a:off x="2069" y="3186"/>
              <a:ext cx="720" cy="3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200">
                  <a:latin typeface="Times New Roman" pitchFamily="18" charset="0"/>
                  <a:cs typeface="Times New Roman" pitchFamily="18" charset="0"/>
                </a:rPr>
                <a:t> </a:t>
              </a:r>
            </a:p>
            <a:p>
              <a:pPr algn="ctr" eaLnBrk="1" hangingPunct="1">
                <a:spcBef>
                  <a:spcPct val="50000"/>
                </a:spcBef>
                <a:defRPr/>
              </a:pPr>
              <a:endParaRPr lang="en-US" sz="1200">
                <a:latin typeface="Times New Roman" pitchFamily="18" charset="0"/>
                <a:cs typeface="Times New Roman" pitchFamily="18" charset="0"/>
              </a:endParaRPr>
            </a:p>
          </p:txBody>
        </p:sp>
        <p:sp>
          <p:nvSpPr>
            <p:cNvPr id="32784" name="Line 16">
              <a:extLst>
                <a:ext uri="{FF2B5EF4-FFF2-40B4-BE49-F238E27FC236}">
                  <a16:creationId xmlns:a16="http://schemas.microsoft.com/office/drawing/2014/main" id="{3EA5B752-0F48-98BE-94F5-B84685E60D2D}"/>
                </a:ext>
              </a:extLst>
            </p:cNvPr>
            <p:cNvSpPr>
              <a:spLocks noChangeShapeType="1"/>
            </p:cNvSpPr>
            <p:nvPr/>
          </p:nvSpPr>
          <p:spPr bwMode="auto">
            <a:xfrm>
              <a:off x="3016" y="2832"/>
              <a:ext cx="0" cy="17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32785" name="Line 17">
              <a:extLst>
                <a:ext uri="{FF2B5EF4-FFF2-40B4-BE49-F238E27FC236}">
                  <a16:creationId xmlns:a16="http://schemas.microsoft.com/office/drawing/2014/main" id="{D5909E23-85FE-D0CE-B22B-2234121052B5}"/>
                </a:ext>
              </a:extLst>
            </p:cNvPr>
            <p:cNvSpPr>
              <a:spLocks noChangeShapeType="1"/>
            </p:cNvSpPr>
            <p:nvPr/>
          </p:nvSpPr>
          <p:spPr bwMode="auto">
            <a:xfrm>
              <a:off x="3024" y="1872"/>
              <a:ext cx="0" cy="25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32786" name="Text Box 18">
              <a:extLst>
                <a:ext uri="{FF2B5EF4-FFF2-40B4-BE49-F238E27FC236}">
                  <a16:creationId xmlns:a16="http://schemas.microsoft.com/office/drawing/2014/main" id="{5DCC60FD-9507-959E-BA8C-CCA0A2EFD36F}"/>
                </a:ext>
              </a:extLst>
            </p:cNvPr>
            <p:cNvSpPr txBox="1">
              <a:spLocks noChangeArrowheads="1"/>
            </p:cNvSpPr>
            <p:nvPr/>
          </p:nvSpPr>
          <p:spPr bwMode="auto">
            <a:xfrm>
              <a:off x="3234" y="3186"/>
              <a:ext cx="720" cy="3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200">
                  <a:latin typeface="Times New Roman" pitchFamily="18" charset="0"/>
                  <a:cs typeface="Times New Roman" pitchFamily="18" charset="0"/>
                </a:rPr>
                <a:t> </a:t>
              </a:r>
            </a:p>
            <a:p>
              <a:pPr algn="ctr" eaLnBrk="1" hangingPunct="1">
                <a:spcBef>
                  <a:spcPct val="50000"/>
                </a:spcBef>
                <a:defRPr/>
              </a:pPr>
              <a:endParaRPr lang="en-US" sz="1200">
                <a:latin typeface="Times New Roman" pitchFamily="18" charset="0"/>
                <a:cs typeface="Times New Roman" pitchFamily="18" charset="0"/>
              </a:endParaRPr>
            </a:p>
          </p:txBody>
        </p:sp>
        <p:sp>
          <p:nvSpPr>
            <p:cNvPr id="32787" name="Text Box 19">
              <a:extLst>
                <a:ext uri="{FF2B5EF4-FFF2-40B4-BE49-F238E27FC236}">
                  <a16:creationId xmlns:a16="http://schemas.microsoft.com/office/drawing/2014/main" id="{98C8BA06-8478-4AE8-8FB3-C95E46934931}"/>
                </a:ext>
              </a:extLst>
            </p:cNvPr>
            <p:cNvSpPr txBox="1">
              <a:spLocks noChangeArrowheads="1"/>
            </p:cNvSpPr>
            <p:nvPr/>
          </p:nvSpPr>
          <p:spPr bwMode="auto">
            <a:xfrm>
              <a:off x="4400" y="3186"/>
              <a:ext cx="720" cy="3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200">
                  <a:latin typeface="Times New Roman" pitchFamily="18" charset="0"/>
                  <a:cs typeface="Times New Roman" pitchFamily="18" charset="0"/>
                </a:rPr>
                <a:t> </a:t>
              </a:r>
            </a:p>
            <a:p>
              <a:pPr algn="ctr" eaLnBrk="1" hangingPunct="1">
                <a:spcBef>
                  <a:spcPct val="50000"/>
                </a:spcBef>
                <a:defRPr/>
              </a:pPr>
              <a:endParaRPr lang="en-US" sz="1200">
                <a:latin typeface="Times New Roman" pitchFamily="18" charset="0"/>
                <a:cs typeface="Times New Roman" pitchFamily="18" charset="0"/>
              </a:endParaRPr>
            </a:p>
          </p:txBody>
        </p:sp>
        <p:grpSp>
          <p:nvGrpSpPr>
            <p:cNvPr id="30733" name="Group 25">
              <a:extLst>
                <a:ext uri="{FF2B5EF4-FFF2-40B4-BE49-F238E27FC236}">
                  <a16:creationId xmlns:a16="http://schemas.microsoft.com/office/drawing/2014/main" id="{286495CB-FDBC-4C3B-F428-29843B5B206C}"/>
                </a:ext>
              </a:extLst>
            </p:cNvPr>
            <p:cNvGrpSpPr>
              <a:grpSpLocks/>
            </p:cNvGrpSpPr>
            <p:nvPr/>
          </p:nvGrpSpPr>
          <p:grpSpPr bwMode="auto">
            <a:xfrm>
              <a:off x="1232" y="3016"/>
              <a:ext cx="3544" cy="184"/>
              <a:chOff x="1232" y="3016"/>
              <a:chExt cx="3544" cy="184"/>
            </a:xfrm>
          </p:grpSpPr>
          <p:sp>
            <p:nvSpPr>
              <p:cNvPr id="32783" name="Line 15">
                <a:extLst>
                  <a:ext uri="{FF2B5EF4-FFF2-40B4-BE49-F238E27FC236}">
                    <a16:creationId xmlns:a16="http://schemas.microsoft.com/office/drawing/2014/main" id="{806F8D17-227C-5A92-6973-E521CE27C6BA}"/>
                  </a:ext>
                </a:extLst>
              </p:cNvPr>
              <p:cNvSpPr>
                <a:spLocks noChangeShapeType="1"/>
              </p:cNvSpPr>
              <p:nvPr/>
            </p:nvSpPr>
            <p:spPr bwMode="auto">
              <a:xfrm flipH="1">
                <a:off x="1232" y="3016"/>
                <a:ext cx="3536" cy="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32788" name="Line 20">
                <a:extLst>
                  <a:ext uri="{FF2B5EF4-FFF2-40B4-BE49-F238E27FC236}">
                    <a16:creationId xmlns:a16="http://schemas.microsoft.com/office/drawing/2014/main" id="{4CB1C784-540C-A543-F2BC-2C65C3907D18}"/>
                  </a:ext>
                </a:extLst>
              </p:cNvPr>
              <p:cNvSpPr>
                <a:spLocks noChangeShapeType="1"/>
              </p:cNvSpPr>
              <p:nvPr/>
            </p:nvSpPr>
            <p:spPr bwMode="auto">
              <a:xfrm>
                <a:off x="1240" y="3024"/>
                <a:ext cx="0" cy="168"/>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32790" name="Line 22">
                <a:extLst>
                  <a:ext uri="{FF2B5EF4-FFF2-40B4-BE49-F238E27FC236}">
                    <a16:creationId xmlns:a16="http://schemas.microsoft.com/office/drawing/2014/main" id="{7B45E8F2-664E-5B44-349E-7CB5F4622499}"/>
                  </a:ext>
                </a:extLst>
              </p:cNvPr>
              <p:cNvSpPr>
                <a:spLocks noChangeShapeType="1"/>
              </p:cNvSpPr>
              <p:nvPr/>
            </p:nvSpPr>
            <p:spPr bwMode="auto">
              <a:xfrm>
                <a:off x="2408" y="3024"/>
                <a:ext cx="0" cy="17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32791" name="Line 23">
                <a:extLst>
                  <a:ext uri="{FF2B5EF4-FFF2-40B4-BE49-F238E27FC236}">
                    <a16:creationId xmlns:a16="http://schemas.microsoft.com/office/drawing/2014/main" id="{A88F1539-901F-BB76-9245-50D0B51935F4}"/>
                  </a:ext>
                </a:extLst>
              </p:cNvPr>
              <p:cNvSpPr>
                <a:spLocks noChangeShapeType="1"/>
              </p:cNvSpPr>
              <p:nvPr/>
            </p:nvSpPr>
            <p:spPr bwMode="auto">
              <a:xfrm>
                <a:off x="3568" y="3024"/>
                <a:ext cx="0" cy="168"/>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32792" name="Line 24">
                <a:extLst>
                  <a:ext uri="{FF2B5EF4-FFF2-40B4-BE49-F238E27FC236}">
                    <a16:creationId xmlns:a16="http://schemas.microsoft.com/office/drawing/2014/main" id="{FDDFEA19-D997-BBDA-E355-79DFED8BB634}"/>
                  </a:ext>
                </a:extLst>
              </p:cNvPr>
              <p:cNvSpPr>
                <a:spLocks noChangeShapeType="1"/>
              </p:cNvSpPr>
              <p:nvPr/>
            </p:nvSpPr>
            <p:spPr bwMode="auto">
              <a:xfrm>
                <a:off x="4776" y="3024"/>
                <a:ext cx="0" cy="168"/>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grpSp>
        <p:grpSp>
          <p:nvGrpSpPr>
            <p:cNvPr id="30734" name="Group 26">
              <a:extLst>
                <a:ext uri="{FF2B5EF4-FFF2-40B4-BE49-F238E27FC236}">
                  <a16:creationId xmlns:a16="http://schemas.microsoft.com/office/drawing/2014/main" id="{8FFBAFE0-A151-53D9-089C-A05C2D3FDA49}"/>
                </a:ext>
              </a:extLst>
            </p:cNvPr>
            <p:cNvGrpSpPr>
              <a:grpSpLocks/>
            </p:cNvGrpSpPr>
            <p:nvPr/>
          </p:nvGrpSpPr>
          <p:grpSpPr bwMode="auto">
            <a:xfrm rot="10800000">
              <a:off x="1224" y="3520"/>
              <a:ext cx="3544" cy="184"/>
              <a:chOff x="1232" y="3016"/>
              <a:chExt cx="3544" cy="184"/>
            </a:xfrm>
          </p:grpSpPr>
          <p:sp>
            <p:nvSpPr>
              <p:cNvPr id="32795" name="Line 27">
                <a:extLst>
                  <a:ext uri="{FF2B5EF4-FFF2-40B4-BE49-F238E27FC236}">
                    <a16:creationId xmlns:a16="http://schemas.microsoft.com/office/drawing/2014/main" id="{0B60F9AB-E12F-82A5-6D4D-7ED56057B149}"/>
                  </a:ext>
                </a:extLst>
              </p:cNvPr>
              <p:cNvSpPr>
                <a:spLocks noChangeShapeType="1"/>
              </p:cNvSpPr>
              <p:nvPr/>
            </p:nvSpPr>
            <p:spPr bwMode="auto">
              <a:xfrm flipH="1">
                <a:off x="1239" y="3016"/>
                <a:ext cx="3536" cy="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32796" name="Line 28">
                <a:extLst>
                  <a:ext uri="{FF2B5EF4-FFF2-40B4-BE49-F238E27FC236}">
                    <a16:creationId xmlns:a16="http://schemas.microsoft.com/office/drawing/2014/main" id="{03CF6761-5A74-212A-D080-360DEC24FA45}"/>
                  </a:ext>
                </a:extLst>
              </p:cNvPr>
              <p:cNvSpPr>
                <a:spLocks noChangeShapeType="1"/>
              </p:cNvSpPr>
              <p:nvPr/>
            </p:nvSpPr>
            <p:spPr bwMode="auto">
              <a:xfrm>
                <a:off x="1240" y="3024"/>
                <a:ext cx="0" cy="168"/>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32797" name="Line 29">
                <a:extLst>
                  <a:ext uri="{FF2B5EF4-FFF2-40B4-BE49-F238E27FC236}">
                    <a16:creationId xmlns:a16="http://schemas.microsoft.com/office/drawing/2014/main" id="{5D9527BF-AFA3-7609-CA78-53C807E7192E}"/>
                  </a:ext>
                </a:extLst>
              </p:cNvPr>
              <p:cNvSpPr>
                <a:spLocks noChangeShapeType="1"/>
              </p:cNvSpPr>
              <p:nvPr/>
            </p:nvSpPr>
            <p:spPr bwMode="auto">
              <a:xfrm>
                <a:off x="2415" y="3024"/>
                <a:ext cx="0" cy="176"/>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32798" name="Line 30">
                <a:extLst>
                  <a:ext uri="{FF2B5EF4-FFF2-40B4-BE49-F238E27FC236}">
                    <a16:creationId xmlns:a16="http://schemas.microsoft.com/office/drawing/2014/main" id="{4BED7178-E710-C203-6A09-6DCEA77948AC}"/>
                  </a:ext>
                </a:extLst>
              </p:cNvPr>
              <p:cNvSpPr>
                <a:spLocks noChangeShapeType="1"/>
              </p:cNvSpPr>
              <p:nvPr/>
            </p:nvSpPr>
            <p:spPr bwMode="auto">
              <a:xfrm>
                <a:off x="3575" y="3024"/>
                <a:ext cx="0" cy="168"/>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32799" name="Line 31">
                <a:extLst>
                  <a:ext uri="{FF2B5EF4-FFF2-40B4-BE49-F238E27FC236}">
                    <a16:creationId xmlns:a16="http://schemas.microsoft.com/office/drawing/2014/main" id="{73E37B91-D81E-F0B3-1D49-42C44B4B563C}"/>
                  </a:ext>
                </a:extLst>
              </p:cNvPr>
              <p:cNvSpPr>
                <a:spLocks noChangeShapeType="1"/>
              </p:cNvSpPr>
              <p:nvPr/>
            </p:nvSpPr>
            <p:spPr bwMode="auto">
              <a:xfrm>
                <a:off x="4777" y="3024"/>
                <a:ext cx="0" cy="168"/>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grpSp>
        <p:sp>
          <p:nvSpPr>
            <p:cNvPr id="32800" name="Line 32">
              <a:extLst>
                <a:ext uri="{FF2B5EF4-FFF2-40B4-BE49-F238E27FC236}">
                  <a16:creationId xmlns:a16="http://schemas.microsoft.com/office/drawing/2014/main" id="{158347E0-61FF-EB98-F756-97FDA5057049}"/>
                </a:ext>
              </a:extLst>
            </p:cNvPr>
            <p:cNvSpPr>
              <a:spLocks noChangeShapeType="1"/>
            </p:cNvSpPr>
            <p:nvPr/>
          </p:nvSpPr>
          <p:spPr bwMode="auto">
            <a:xfrm>
              <a:off x="3040" y="3712"/>
              <a:ext cx="0" cy="25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802F6BAE-CD81-5957-152E-6AE719A4082B}"/>
              </a:ext>
            </a:extLst>
          </p:cNvPr>
          <p:cNvSpPr>
            <a:spLocks noGrp="1" noChangeArrowheads="1"/>
          </p:cNvSpPr>
          <p:nvPr>
            <p:ph idx="1"/>
          </p:nvPr>
        </p:nvSpPr>
        <p:spPr>
          <a:xfrm>
            <a:off x="2135189" y="1341438"/>
            <a:ext cx="7500937" cy="5357812"/>
          </a:xfrm>
        </p:spPr>
        <p:txBody>
          <a:bodyPr/>
          <a:lstStyle/>
          <a:p>
            <a:pPr eaLnBrk="1" hangingPunct="1"/>
            <a:r>
              <a:rPr lang="en-US" altLang="en-US">
                <a:latin typeface="Times New Roman" panose="02020603050405020304" pitchFamily="18" charset="0"/>
                <a:cs typeface="Times New Roman" panose="02020603050405020304" pitchFamily="18" charset="0"/>
              </a:rPr>
              <a:t>Example:</a:t>
            </a:r>
          </a:p>
          <a:p>
            <a:pPr eaLnBrk="1" hangingPunct="1"/>
            <a:endParaRPr lang="en-US" altLang="en-US">
              <a:latin typeface="Times New Roman" panose="02020603050405020304" pitchFamily="18" charset="0"/>
              <a:cs typeface="Times New Roman" panose="02020603050405020304" pitchFamily="18" charset="0"/>
            </a:endParaRPr>
          </a:p>
        </p:txBody>
      </p:sp>
      <p:sp>
        <p:nvSpPr>
          <p:cNvPr id="31747" name="Slide Number Placeholder 5">
            <a:extLst>
              <a:ext uri="{FF2B5EF4-FFF2-40B4-BE49-F238E27FC236}">
                <a16:creationId xmlns:a16="http://schemas.microsoft.com/office/drawing/2014/main" id="{867CF6E5-62AB-E724-BF10-D2CCCB164B1C}"/>
              </a:ext>
            </a:extLst>
          </p:cNvPr>
          <p:cNvSpPr>
            <a:spLocks noGrp="1"/>
          </p:cNvSpPr>
          <p:nvPr>
            <p:ph type="sldNum" sz="quarter" idx="12"/>
          </p:nvPr>
        </p:nvSpPr>
        <p:spPr bwMode="auto">
          <a:xfrm>
            <a:off x="8647113"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fr-CA"/>
            </a:defPPr>
            <a:lvl1pPr algn="r" rtl="0" eaLnBrk="1" fontAlgn="base" hangingPunct="1">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ClrTx/>
              <a:buSzTx/>
              <a:buFontTx/>
              <a:buNone/>
            </a:pPr>
            <a:fld id="{6FFBCFD3-B240-4323-A10E-02572ECAFC0C}" type="slidenum">
              <a:rPr lang="ar-SA" altLang="en-US" smtClean="0"/>
              <a:pPr>
                <a:spcBef>
                  <a:spcPct val="0"/>
                </a:spcBef>
                <a:buClrTx/>
                <a:buSzTx/>
                <a:buFontTx/>
                <a:buNone/>
              </a:pPr>
              <a:t>23</a:t>
            </a:fld>
            <a:endParaRPr lang="en-US" altLang="en-US" sz="100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664C1AB6-8E22-160B-E788-EC5AA0689C38}"/>
              </a:ext>
            </a:extLst>
          </p:cNvPr>
          <p:cNvSpPr>
            <a:spLocks noGrp="1" noChangeArrowheads="1"/>
          </p:cNvSpPr>
          <p:nvPr>
            <p:ph type="title"/>
          </p:nvPr>
        </p:nvSpPr>
        <p:spPr/>
        <p:txBody>
          <a:bodyPr/>
          <a:lstStyle/>
          <a:p>
            <a:pPr>
              <a:defRPr/>
            </a:pPr>
            <a:r>
              <a:rPr lang="en-US" sz="3200" dirty="0"/>
              <a:t>Case Structure</a:t>
            </a:r>
          </a:p>
        </p:txBody>
      </p:sp>
      <p:grpSp>
        <p:nvGrpSpPr>
          <p:cNvPr id="31749" name="Group 96">
            <a:extLst>
              <a:ext uri="{FF2B5EF4-FFF2-40B4-BE49-F238E27FC236}">
                <a16:creationId xmlns:a16="http://schemas.microsoft.com/office/drawing/2014/main" id="{8DE037DE-4916-9B68-EF61-AE531563B02D}"/>
              </a:ext>
            </a:extLst>
          </p:cNvPr>
          <p:cNvGrpSpPr>
            <a:grpSpLocks/>
          </p:cNvGrpSpPr>
          <p:nvPr/>
        </p:nvGrpSpPr>
        <p:grpSpPr bwMode="auto">
          <a:xfrm>
            <a:off x="2063750" y="2239963"/>
            <a:ext cx="8039100" cy="3492500"/>
            <a:chOff x="889000" y="2819400"/>
            <a:chExt cx="8039100" cy="3492500"/>
          </a:xfrm>
        </p:grpSpPr>
        <p:grpSp>
          <p:nvGrpSpPr>
            <p:cNvPr id="31750" name="Group 4">
              <a:extLst>
                <a:ext uri="{FF2B5EF4-FFF2-40B4-BE49-F238E27FC236}">
                  <a16:creationId xmlns:a16="http://schemas.microsoft.com/office/drawing/2014/main" id="{48DBF3C0-1659-AB41-2457-7E6447A56E1D}"/>
                </a:ext>
              </a:extLst>
            </p:cNvPr>
            <p:cNvGrpSpPr>
              <a:grpSpLocks/>
            </p:cNvGrpSpPr>
            <p:nvPr/>
          </p:nvGrpSpPr>
          <p:grpSpPr bwMode="auto">
            <a:xfrm>
              <a:off x="1562100" y="2984500"/>
              <a:ext cx="6692900" cy="3327400"/>
              <a:chOff x="984" y="1880"/>
              <a:chExt cx="4216" cy="2096"/>
            </a:xfrm>
          </p:grpSpPr>
          <p:grpSp>
            <p:nvGrpSpPr>
              <p:cNvPr id="31759" name="Group 5">
                <a:extLst>
                  <a:ext uri="{FF2B5EF4-FFF2-40B4-BE49-F238E27FC236}">
                    <a16:creationId xmlns:a16="http://schemas.microsoft.com/office/drawing/2014/main" id="{A9458AF4-1DD3-CDE2-A9BF-8ABAC267032F}"/>
                  </a:ext>
                </a:extLst>
              </p:cNvPr>
              <p:cNvGrpSpPr>
                <a:grpSpLocks/>
              </p:cNvGrpSpPr>
              <p:nvPr/>
            </p:nvGrpSpPr>
            <p:grpSpPr bwMode="auto">
              <a:xfrm>
                <a:off x="984" y="1880"/>
                <a:ext cx="4216" cy="2096"/>
                <a:chOff x="904" y="1872"/>
                <a:chExt cx="4216" cy="2096"/>
              </a:xfrm>
            </p:grpSpPr>
            <p:sp>
              <p:nvSpPr>
                <p:cNvPr id="117" name="Text Box 6">
                  <a:extLst>
                    <a:ext uri="{FF2B5EF4-FFF2-40B4-BE49-F238E27FC236}">
                      <a16:creationId xmlns:a16="http://schemas.microsoft.com/office/drawing/2014/main" id="{D7C38502-82ED-10F9-69DE-0414FC7CA63C}"/>
                    </a:ext>
                  </a:extLst>
                </p:cNvPr>
                <p:cNvSpPr txBox="1">
                  <a:spLocks noChangeArrowheads="1"/>
                </p:cNvSpPr>
                <p:nvPr/>
              </p:nvSpPr>
              <p:spPr bwMode="auto">
                <a:xfrm>
                  <a:off x="904" y="3186"/>
                  <a:ext cx="720" cy="3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200">
                      <a:latin typeface="Times New Roman" pitchFamily="18" charset="0"/>
                      <a:cs typeface="Times New Roman" pitchFamily="18" charset="0"/>
                    </a:rPr>
                    <a:t> </a:t>
                  </a:r>
                </a:p>
                <a:p>
                  <a:pPr algn="ctr" eaLnBrk="1" hangingPunct="1">
                    <a:spcBef>
                      <a:spcPct val="50000"/>
                    </a:spcBef>
                    <a:defRPr/>
                  </a:pPr>
                  <a:endParaRPr lang="en-US" sz="1200">
                    <a:latin typeface="Times New Roman" pitchFamily="18" charset="0"/>
                    <a:cs typeface="Times New Roman" pitchFamily="18" charset="0"/>
                  </a:endParaRPr>
                </a:p>
              </p:txBody>
            </p:sp>
            <p:sp>
              <p:nvSpPr>
                <p:cNvPr id="118" name="AutoShape 7">
                  <a:extLst>
                    <a:ext uri="{FF2B5EF4-FFF2-40B4-BE49-F238E27FC236}">
                      <a16:creationId xmlns:a16="http://schemas.microsoft.com/office/drawing/2014/main" id="{3749C76C-ED97-2BE6-9B4F-CA7BD67599A0}"/>
                    </a:ext>
                  </a:extLst>
                </p:cNvPr>
                <p:cNvSpPr>
                  <a:spLocks noChangeArrowheads="1"/>
                </p:cNvSpPr>
                <p:nvPr/>
              </p:nvSpPr>
              <p:spPr bwMode="auto">
                <a:xfrm>
                  <a:off x="2576" y="2104"/>
                  <a:ext cx="888" cy="720"/>
                </a:xfrm>
                <a:prstGeom prst="flowChartDecision">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19" name="Text Box 8">
                  <a:extLst>
                    <a:ext uri="{FF2B5EF4-FFF2-40B4-BE49-F238E27FC236}">
                      <a16:creationId xmlns:a16="http://schemas.microsoft.com/office/drawing/2014/main" id="{EA1860A3-45A7-F5AB-990E-3E42C22E23C9}"/>
                    </a:ext>
                  </a:extLst>
                </p:cNvPr>
                <p:cNvSpPr txBox="1">
                  <a:spLocks noChangeArrowheads="1"/>
                </p:cNvSpPr>
                <p:nvPr/>
              </p:nvSpPr>
              <p:spPr bwMode="auto">
                <a:xfrm>
                  <a:off x="2069" y="3186"/>
                  <a:ext cx="720" cy="3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200">
                      <a:latin typeface="Times New Roman" pitchFamily="18" charset="0"/>
                      <a:cs typeface="Times New Roman" pitchFamily="18" charset="0"/>
                    </a:rPr>
                    <a:t> </a:t>
                  </a:r>
                </a:p>
                <a:p>
                  <a:pPr algn="ctr" eaLnBrk="1" hangingPunct="1">
                    <a:spcBef>
                      <a:spcPct val="50000"/>
                    </a:spcBef>
                    <a:defRPr/>
                  </a:pPr>
                  <a:endParaRPr lang="en-US" sz="1200">
                    <a:latin typeface="Times New Roman" pitchFamily="18" charset="0"/>
                    <a:cs typeface="Times New Roman" pitchFamily="18" charset="0"/>
                  </a:endParaRPr>
                </a:p>
              </p:txBody>
            </p:sp>
            <p:sp>
              <p:nvSpPr>
                <p:cNvPr id="120" name="Line 9">
                  <a:extLst>
                    <a:ext uri="{FF2B5EF4-FFF2-40B4-BE49-F238E27FC236}">
                      <a16:creationId xmlns:a16="http://schemas.microsoft.com/office/drawing/2014/main" id="{8BBE774E-14D3-57BB-8B22-2C592F509B1B}"/>
                    </a:ext>
                  </a:extLst>
                </p:cNvPr>
                <p:cNvSpPr>
                  <a:spLocks noChangeShapeType="1"/>
                </p:cNvSpPr>
                <p:nvPr/>
              </p:nvSpPr>
              <p:spPr bwMode="auto">
                <a:xfrm>
                  <a:off x="3016" y="2832"/>
                  <a:ext cx="0" cy="17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21" name="Line 10">
                  <a:extLst>
                    <a:ext uri="{FF2B5EF4-FFF2-40B4-BE49-F238E27FC236}">
                      <a16:creationId xmlns:a16="http://schemas.microsoft.com/office/drawing/2014/main" id="{1DFE9F6A-3EF2-2F17-B005-2309FE114AD2}"/>
                    </a:ext>
                  </a:extLst>
                </p:cNvPr>
                <p:cNvSpPr>
                  <a:spLocks noChangeShapeType="1"/>
                </p:cNvSpPr>
                <p:nvPr/>
              </p:nvSpPr>
              <p:spPr bwMode="auto">
                <a:xfrm>
                  <a:off x="3024" y="1872"/>
                  <a:ext cx="0" cy="25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22" name="Text Box 11">
                  <a:extLst>
                    <a:ext uri="{FF2B5EF4-FFF2-40B4-BE49-F238E27FC236}">
                      <a16:creationId xmlns:a16="http://schemas.microsoft.com/office/drawing/2014/main" id="{0FFEC8C9-F884-C16F-21C3-0952BF2C38A1}"/>
                    </a:ext>
                  </a:extLst>
                </p:cNvPr>
                <p:cNvSpPr txBox="1">
                  <a:spLocks noChangeArrowheads="1"/>
                </p:cNvSpPr>
                <p:nvPr/>
              </p:nvSpPr>
              <p:spPr bwMode="auto">
                <a:xfrm>
                  <a:off x="3234" y="3186"/>
                  <a:ext cx="720" cy="3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200">
                      <a:latin typeface="Times New Roman" pitchFamily="18" charset="0"/>
                      <a:cs typeface="Times New Roman" pitchFamily="18" charset="0"/>
                    </a:rPr>
                    <a:t> </a:t>
                  </a:r>
                </a:p>
                <a:p>
                  <a:pPr algn="ctr" eaLnBrk="1" hangingPunct="1">
                    <a:spcBef>
                      <a:spcPct val="50000"/>
                    </a:spcBef>
                    <a:defRPr/>
                  </a:pPr>
                  <a:endParaRPr lang="en-US" sz="1200">
                    <a:latin typeface="Times New Roman" pitchFamily="18" charset="0"/>
                    <a:cs typeface="Times New Roman" pitchFamily="18" charset="0"/>
                  </a:endParaRPr>
                </a:p>
              </p:txBody>
            </p:sp>
            <p:sp>
              <p:nvSpPr>
                <p:cNvPr id="123" name="Text Box 12">
                  <a:extLst>
                    <a:ext uri="{FF2B5EF4-FFF2-40B4-BE49-F238E27FC236}">
                      <a16:creationId xmlns:a16="http://schemas.microsoft.com/office/drawing/2014/main" id="{60B6C592-9140-8783-AD15-46EFA3CA9B0E}"/>
                    </a:ext>
                  </a:extLst>
                </p:cNvPr>
                <p:cNvSpPr txBox="1">
                  <a:spLocks noChangeArrowheads="1"/>
                </p:cNvSpPr>
                <p:nvPr/>
              </p:nvSpPr>
              <p:spPr bwMode="auto">
                <a:xfrm>
                  <a:off x="4400" y="3186"/>
                  <a:ext cx="720" cy="3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200">
                      <a:latin typeface="Times New Roman" pitchFamily="18" charset="0"/>
                      <a:cs typeface="Times New Roman" pitchFamily="18" charset="0"/>
                    </a:rPr>
                    <a:t> </a:t>
                  </a:r>
                </a:p>
                <a:p>
                  <a:pPr algn="ctr" eaLnBrk="1" hangingPunct="1">
                    <a:spcBef>
                      <a:spcPct val="50000"/>
                    </a:spcBef>
                    <a:defRPr/>
                  </a:pPr>
                  <a:endParaRPr lang="en-US" sz="1200">
                    <a:latin typeface="Times New Roman" pitchFamily="18" charset="0"/>
                    <a:cs typeface="Times New Roman" pitchFamily="18" charset="0"/>
                  </a:endParaRPr>
                </a:p>
              </p:txBody>
            </p:sp>
            <p:grpSp>
              <p:nvGrpSpPr>
                <p:cNvPr id="31776" name="Group 13">
                  <a:extLst>
                    <a:ext uri="{FF2B5EF4-FFF2-40B4-BE49-F238E27FC236}">
                      <a16:creationId xmlns:a16="http://schemas.microsoft.com/office/drawing/2014/main" id="{DB6EDBC7-F9AE-3D26-8C46-2D7A01D11DE3}"/>
                    </a:ext>
                  </a:extLst>
                </p:cNvPr>
                <p:cNvGrpSpPr>
                  <a:grpSpLocks/>
                </p:cNvGrpSpPr>
                <p:nvPr/>
              </p:nvGrpSpPr>
              <p:grpSpPr bwMode="auto">
                <a:xfrm>
                  <a:off x="1232" y="3016"/>
                  <a:ext cx="3544" cy="184"/>
                  <a:chOff x="1232" y="3016"/>
                  <a:chExt cx="3544" cy="184"/>
                </a:xfrm>
              </p:grpSpPr>
              <p:sp>
                <p:nvSpPr>
                  <p:cNvPr id="132" name="Line 14">
                    <a:extLst>
                      <a:ext uri="{FF2B5EF4-FFF2-40B4-BE49-F238E27FC236}">
                        <a16:creationId xmlns:a16="http://schemas.microsoft.com/office/drawing/2014/main" id="{C9E6FCA2-8251-CF45-313A-478C1F63CE98}"/>
                      </a:ext>
                    </a:extLst>
                  </p:cNvPr>
                  <p:cNvSpPr>
                    <a:spLocks noChangeShapeType="1"/>
                  </p:cNvSpPr>
                  <p:nvPr/>
                </p:nvSpPr>
                <p:spPr bwMode="auto">
                  <a:xfrm flipH="1">
                    <a:off x="1232" y="3016"/>
                    <a:ext cx="3536" cy="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33" name="Line 15">
                    <a:extLst>
                      <a:ext uri="{FF2B5EF4-FFF2-40B4-BE49-F238E27FC236}">
                        <a16:creationId xmlns:a16="http://schemas.microsoft.com/office/drawing/2014/main" id="{606B7AE1-47A6-434A-B9BE-468862ADCDC9}"/>
                      </a:ext>
                    </a:extLst>
                  </p:cNvPr>
                  <p:cNvSpPr>
                    <a:spLocks noChangeShapeType="1"/>
                  </p:cNvSpPr>
                  <p:nvPr/>
                </p:nvSpPr>
                <p:spPr bwMode="auto">
                  <a:xfrm>
                    <a:off x="1240" y="3024"/>
                    <a:ext cx="0" cy="168"/>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34" name="Line 16">
                    <a:extLst>
                      <a:ext uri="{FF2B5EF4-FFF2-40B4-BE49-F238E27FC236}">
                        <a16:creationId xmlns:a16="http://schemas.microsoft.com/office/drawing/2014/main" id="{E5857EDF-6CED-DCC9-7A55-830DF199823C}"/>
                      </a:ext>
                    </a:extLst>
                  </p:cNvPr>
                  <p:cNvSpPr>
                    <a:spLocks noChangeShapeType="1"/>
                  </p:cNvSpPr>
                  <p:nvPr/>
                </p:nvSpPr>
                <p:spPr bwMode="auto">
                  <a:xfrm>
                    <a:off x="2408" y="3024"/>
                    <a:ext cx="0" cy="17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35" name="Line 17">
                    <a:extLst>
                      <a:ext uri="{FF2B5EF4-FFF2-40B4-BE49-F238E27FC236}">
                        <a16:creationId xmlns:a16="http://schemas.microsoft.com/office/drawing/2014/main" id="{5DF766F6-D4AF-C4E0-599F-B51B4AC3463F}"/>
                      </a:ext>
                    </a:extLst>
                  </p:cNvPr>
                  <p:cNvSpPr>
                    <a:spLocks noChangeShapeType="1"/>
                  </p:cNvSpPr>
                  <p:nvPr/>
                </p:nvSpPr>
                <p:spPr bwMode="auto">
                  <a:xfrm>
                    <a:off x="3568" y="3024"/>
                    <a:ext cx="0" cy="168"/>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36" name="Line 18">
                    <a:extLst>
                      <a:ext uri="{FF2B5EF4-FFF2-40B4-BE49-F238E27FC236}">
                        <a16:creationId xmlns:a16="http://schemas.microsoft.com/office/drawing/2014/main" id="{3D76B39C-B388-6298-8D0C-97E049FF5333}"/>
                      </a:ext>
                    </a:extLst>
                  </p:cNvPr>
                  <p:cNvSpPr>
                    <a:spLocks noChangeShapeType="1"/>
                  </p:cNvSpPr>
                  <p:nvPr/>
                </p:nvSpPr>
                <p:spPr bwMode="auto">
                  <a:xfrm>
                    <a:off x="4776" y="3024"/>
                    <a:ext cx="0" cy="168"/>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grpSp>
            <p:grpSp>
              <p:nvGrpSpPr>
                <p:cNvPr id="31777" name="Group 19">
                  <a:extLst>
                    <a:ext uri="{FF2B5EF4-FFF2-40B4-BE49-F238E27FC236}">
                      <a16:creationId xmlns:a16="http://schemas.microsoft.com/office/drawing/2014/main" id="{1D34B20F-1984-CE7E-DB6D-AD80F9A559EC}"/>
                    </a:ext>
                  </a:extLst>
                </p:cNvPr>
                <p:cNvGrpSpPr>
                  <a:grpSpLocks/>
                </p:cNvGrpSpPr>
                <p:nvPr/>
              </p:nvGrpSpPr>
              <p:grpSpPr bwMode="auto">
                <a:xfrm rot="10800000">
                  <a:off x="1224" y="3520"/>
                  <a:ext cx="3544" cy="184"/>
                  <a:chOff x="1232" y="3016"/>
                  <a:chExt cx="3544" cy="184"/>
                </a:xfrm>
              </p:grpSpPr>
              <p:sp>
                <p:nvSpPr>
                  <p:cNvPr id="127" name="Line 20">
                    <a:extLst>
                      <a:ext uri="{FF2B5EF4-FFF2-40B4-BE49-F238E27FC236}">
                        <a16:creationId xmlns:a16="http://schemas.microsoft.com/office/drawing/2014/main" id="{EFE0C84C-8254-2A85-4BC6-4C1DD9D57B81}"/>
                      </a:ext>
                    </a:extLst>
                  </p:cNvPr>
                  <p:cNvSpPr>
                    <a:spLocks noChangeShapeType="1"/>
                  </p:cNvSpPr>
                  <p:nvPr/>
                </p:nvSpPr>
                <p:spPr bwMode="auto">
                  <a:xfrm flipH="1">
                    <a:off x="1239" y="3016"/>
                    <a:ext cx="3536" cy="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28" name="Line 21">
                    <a:extLst>
                      <a:ext uri="{FF2B5EF4-FFF2-40B4-BE49-F238E27FC236}">
                        <a16:creationId xmlns:a16="http://schemas.microsoft.com/office/drawing/2014/main" id="{B1F90F21-327E-2E83-A564-485499BAFC32}"/>
                      </a:ext>
                    </a:extLst>
                  </p:cNvPr>
                  <p:cNvSpPr>
                    <a:spLocks noChangeShapeType="1"/>
                  </p:cNvSpPr>
                  <p:nvPr/>
                </p:nvSpPr>
                <p:spPr bwMode="auto">
                  <a:xfrm>
                    <a:off x="1240" y="3024"/>
                    <a:ext cx="0" cy="168"/>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29" name="Line 22">
                    <a:extLst>
                      <a:ext uri="{FF2B5EF4-FFF2-40B4-BE49-F238E27FC236}">
                        <a16:creationId xmlns:a16="http://schemas.microsoft.com/office/drawing/2014/main" id="{D4ED46E5-98AF-21D2-4D9B-B6F3DFA286FA}"/>
                      </a:ext>
                    </a:extLst>
                  </p:cNvPr>
                  <p:cNvSpPr>
                    <a:spLocks noChangeShapeType="1"/>
                  </p:cNvSpPr>
                  <p:nvPr/>
                </p:nvSpPr>
                <p:spPr bwMode="auto">
                  <a:xfrm>
                    <a:off x="2415" y="3024"/>
                    <a:ext cx="0" cy="176"/>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30" name="Line 23">
                    <a:extLst>
                      <a:ext uri="{FF2B5EF4-FFF2-40B4-BE49-F238E27FC236}">
                        <a16:creationId xmlns:a16="http://schemas.microsoft.com/office/drawing/2014/main" id="{C5016B87-1CDA-6422-10E9-03EBCEADEE97}"/>
                      </a:ext>
                    </a:extLst>
                  </p:cNvPr>
                  <p:cNvSpPr>
                    <a:spLocks noChangeShapeType="1"/>
                  </p:cNvSpPr>
                  <p:nvPr/>
                </p:nvSpPr>
                <p:spPr bwMode="auto">
                  <a:xfrm>
                    <a:off x="3575" y="3024"/>
                    <a:ext cx="0" cy="168"/>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31" name="Line 24">
                    <a:extLst>
                      <a:ext uri="{FF2B5EF4-FFF2-40B4-BE49-F238E27FC236}">
                        <a16:creationId xmlns:a16="http://schemas.microsoft.com/office/drawing/2014/main" id="{DA36EAF1-E3EB-5E6E-20C3-BB8D847FA175}"/>
                      </a:ext>
                    </a:extLst>
                  </p:cNvPr>
                  <p:cNvSpPr>
                    <a:spLocks noChangeShapeType="1"/>
                  </p:cNvSpPr>
                  <p:nvPr/>
                </p:nvSpPr>
                <p:spPr bwMode="auto">
                  <a:xfrm>
                    <a:off x="4777" y="3024"/>
                    <a:ext cx="0" cy="168"/>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grpSp>
            <p:sp>
              <p:nvSpPr>
                <p:cNvPr id="126" name="Line 25">
                  <a:extLst>
                    <a:ext uri="{FF2B5EF4-FFF2-40B4-BE49-F238E27FC236}">
                      <a16:creationId xmlns:a16="http://schemas.microsoft.com/office/drawing/2014/main" id="{62E6CA86-6DC3-A8B2-4886-6D6CBBDFCB55}"/>
                    </a:ext>
                  </a:extLst>
                </p:cNvPr>
                <p:cNvSpPr>
                  <a:spLocks noChangeShapeType="1"/>
                </p:cNvSpPr>
                <p:nvPr/>
              </p:nvSpPr>
              <p:spPr bwMode="auto">
                <a:xfrm>
                  <a:off x="3040" y="3712"/>
                  <a:ext cx="0" cy="25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grpSp>
          <p:sp>
            <p:nvSpPr>
              <p:cNvPr id="108" name="Text Box 26">
                <a:extLst>
                  <a:ext uri="{FF2B5EF4-FFF2-40B4-BE49-F238E27FC236}">
                    <a16:creationId xmlns:a16="http://schemas.microsoft.com/office/drawing/2014/main" id="{604C25ED-9ECC-1CAD-80C1-ED5CAEC15FE7}"/>
                  </a:ext>
                </a:extLst>
              </p:cNvPr>
              <p:cNvSpPr txBox="1">
                <a:spLocks noChangeArrowheads="1"/>
              </p:cNvSpPr>
              <p:nvPr/>
            </p:nvSpPr>
            <p:spPr bwMode="auto">
              <a:xfrm>
                <a:off x="2536" y="2248"/>
                <a:ext cx="1168" cy="330"/>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400" b="1" dirty="0">
                    <a:latin typeface="Times New Roman" pitchFamily="18" charset="0"/>
                    <a:cs typeface="Times New Roman" pitchFamily="18" charset="0"/>
                  </a:rPr>
                  <a:t>CASE</a:t>
                </a:r>
                <a:br>
                  <a:rPr lang="en-US" sz="1400" b="1" dirty="0">
                    <a:latin typeface="Times New Roman" pitchFamily="18" charset="0"/>
                    <a:cs typeface="Times New Roman" pitchFamily="18" charset="0"/>
                  </a:rPr>
                </a:br>
                <a:r>
                  <a:rPr lang="en-US" sz="1400" b="1" dirty="0">
                    <a:latin typeface="Times New Roman" pitchFamily="18" charset="0"/>
                    <a:cs typeface="Times New Roman" pitchFamily="18" charset="0"/>
                  </a:rPr>
                  <a:t>years employed</a:t>
                </a:r>
                <a:endParaRPr lang="en-US" sz="2000" b="1" dirty="0">
                  <a:latin typeface="Times New Roman" pitchFamily="18" charset="0"/>
                  <a:cs typeface="Times New Roman" pitchFamily="18" charset="0"/>
                </a:endParaRPr>
              </a:p>
            </p:txBody>
          </p:sp>
          <p:sp>
            <p:nvSpPr>
              <p:cNvPr id="109" name="Text Box 27">
                <a:extLst>
                  <a:ext uri="{FF2B5EF4-FFF2-40B4-BE49-F238E27FC236}">
                    <a16:creationId xmlns:a16="http://schemas.microsoft.com/office/drawing/2014/main" id="{6B911633-6B1A-BA4D-8400-E631E558BFF7}"/>
                  </a:ext>
                </a:extLst>
              </p:cNvPr>
              <p:cNvSpPr txBox="1">
                <a:spLocks noChangeArrowheads="1"/>
              </p:cNvSpPr>
              <p:nvPr/>
            </p:nvSpPr>
            <p:spPr bwMode="auto">
              <a:xfrm>
                <a:off x="1256" y="2720"/>
                <a:ext cx="200" cy="250"/>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en-US" sz="2000" b="1" dirty="0">
                    <a:latin typeface="Times New Roman" pitchFamily="18" charset="0"/>
                    <a:cs typeface="Times New Roman" pitchFamily="18" charset="0"/>
                  </a:rPr>
                  <a:t>1</a:t>
                </a:r>
                <a:endParaRPr lang="en-US" b="1" dirty="0">
                  <a:latin typeface="Times New Roman" pitchFamily="18" charset="0"/>
                  <a:cs typeface="Times New Roman" pitchFamily="18" charset="0"/>
                </a:endParaRPr>
              </a:p>
            </p:txBody>
          </p:sp>
          <p:sp>
            <p:nvSpPr>
              <p:cNvPr id="110" name="Text Box 28">
                <a:extLst>
                  <a:ext uri="{FF2B5EF4-FFF2-40B4-BE49-F238E27FC236}">
                    <a16:creationId xmlns:a16="http://schemas.microsoft.com/office/drawing/2014/main" id="{190FEA6C-5E1D-C930-1190-3886DF27986B}"/>
                  </a:ext>
                </a:extLst>
              </p:cNvPr>
              <p:cNvSpPr txBox="1">
                <a:spLocks noChangeArrowheads="1"/>
              </p:cNvSpPr>
              <p:nvPr/>
            </p:nvSpPr>
            <p:spPr bwMode="auto">
              <a:xfrm>
                <a:off x="2360" y="2752"/>
                <a:ext cx="200" cy="250"/>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en-US" sz="2000" b="1" dirty="0">
                    <a:latin typeface="Times New Roman" pitchFamily="18" charset="0"/>
                    <a:cs typeface="Times New Roman" pitchFamily="18" charset="0"/>
                  </a:rPr>
                  <a:t>2</a:t>
                </a:r>
              </a:p>
            </p:txBody>
          </p:sp>
          <p:sp>
            <p:nvSpPr>
              <p:cNvPr id="111" name="Text Box 29">
                <a:extLst>
                  <a:ext uri="{FF2B5EF4-FFF2-40B4-BE49-F238E27FC236}">
                    <a16:creationId xmlns:a16="http://schemas.microsoft.com/office/drawing/2014/main" id="{6B344615-8C71-A37E-616E-D8A7C8411003}"/>
                  </a:ext>
                </a:extLst>
              </p:cNvPr>
              <p:cNvSpPr txBox="1">
                <a:spLocks noChangeArrowheads="1"/>
              </p:cNvSpPr>
              <p:nvPr/>
            </p:nvSpPr>
            <p:spPr bwMode="auto">
              <a:xfrm>
                <a:off x="3528" y="2736"/>
                <a:ext cx="200" cy="250"/>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en-US" sz="2000" b="1" dirty="0">
                    <a:latin typeface="Times New Roman" pitchFamily="18" charset="0"/>
                    <a:cs typeface="Times New Roman" pitchFamily="18" charset="0"/>
                  </a:rPr>
                  <a:t>3</a:t>
                </a:r>
              </a:p>
            </p:txBody>
          </p:sp>
          <p:sp>
            <p:nvSpPr>
              <p:cNvPr id="112" name="Text Box 30">
                <a:extLst>
                  <a:ext uri="{FF2B5EF4-FFF2-40B4-BE49-F238E27FC236}">
                    <a16:creationId xmlns:a16="http://schemas.microsoft.com/office/drawing/2014/main" id="{41BC3C30-E0EC-098D-7F4A-F3B28BF4C27D}"/>
                  </a:ext>
                </a:extLst>
              </p:cNvPr>
              <p:cNvSpPr txBox="1">
                <a:spLocks noChangeArrowheads="1"/>
              </p:cNvSpPr>
              <p:nvPr/>
            </p:nvSpPr>
            <p:spPr bwMode="auto">
              <a:xfrm>
                <a:off x="4504" y="2744"/>
                <a:ext cx="600" cy="250"/>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en-US" sz="2000" b="1" dirty="0">
                    <a:latin typeface="Times New Roman" pitchFamily="18" charset="0"/>
                    <a:cs typeface="Times New Roman" pitchFamily="18" charset="0"/>
                  </a:rPr>
                  <a:t>Other</a:t>
                </a:r>
              </a:p>
            </p:txBody>
          </p:sp>
          <p:sp>
            <p:nvSpPr>
              <p:cNvPr id="113" name="Text Box 31">
                <a:extLst>
                  <a:ext uri="{FF2B5EF4-FFF2-40B4-BE49-F238E27FC236}">
                    <a16:creationId xmlns:a16="http://schemas.microsoft.com/office/drawing/2014/main" id="{EF8D2DDB-F436-D5FC-A83D-ED629D36B3A5}"/>
                  </a:ext>
                </a:extLst>
              </p:cNvPr>
              <p:cNvSpPr txBox="1">
                <a:spLocks noChangeArrowheads="1"/>
              </p:cNvSpPr>
              <p:nvPr/>
            </p:nvSpPr>
            <p:spPr bwMode="auto">
              <a:xfrm>
                <a:off x="984" y="3248"/>
                <a:ext cx="720" cy="192"/>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en-US" sz="1400" b="1" dirty="0">
                    <a:latin typeface="Times New Roman" pitchFamily="18" charset="0"/>
                    <a:cs typeface="Times New Roman" pitchFamily="18" charset="0"/>
                  </a:rPr>
                  <a:t>bonus = 100</a:t>
                </a:r>
                <a:endParaRPr lang="en-US" b="1" dirty="0">
                  <a:latin typeface="Times New Roman" pitchFamily="18" charset="0"/>
                  <a:cs typeface="Times New Roman" pitchFamily="18" charset="0"/>
                </a:endParaRPr>
              </a:p>
            </p:txBody>
          </p:sp>
          <p:sp>
            <p:nvSpPr>
              <p:cNvPr id="114" name="Text Box 32">
                <a:extLst>
                  <a:ext uri="{FF2B5EF4-FFF2-40B4-BE49-F238E27FC236}">
                    <a16:creationId xmlns:a16="http://schemas.microsoft.com/office/drawing/2014/main" id="{03F2A29C-152D-A399-9059-3AD0799D4B3D}"/>
                  </a:ext>
                </a:extLst>
              </p:cNvPr>
              <p:cNvSpPr txBox="1">
                <a:spLocks noChangeArrowheads="1"/>
              </p:cNvSpPr>
              <p:nvPr/>
            </p:nvSpPr>
            <p:spPr bwMode="auto">
              <a:xfrm>
                <a:off x="2152" y="3280"/>
                <a:ext cx="720" cy="192"/>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en-US" sz="1400" b="1" dirty="0">
                    <a:latin typeface="Times New Roman" pitchFamily="18" charset="0"/>
                    <a:cs typeface="Times New Roman" pitchFamily="18" charset="0"/>
                  </a:rPr>
                  <a:t>bonus = 200</a:t>
                </a:r>
                <a:endParaRPr lang="en-US" b="1" dirty="0">
                  <a:latin typeface="Times New Roman" pitchFamily="18" charset="0"/>
                  <a:cs typeface="Times New Roman" pitchFamily="18" charset="0"/>
                </a:endParaRPr>
              </a:p>
            </p:txBody>
          </p:sp>
          <p:sp>
            <p:nvSpPr>
              <p:cNvPr id="115" name="Text Box 33">
                <a:extLst>
                  <a:ext uri="{FF2B5EF4-FFF2-40B4-BE49-F238E27FC236}">
                    <a16:creationId xmlns:a16="http://schemas.microsoft.com/office/drawing/2014/main" id="{D34AB0A7-FEC8-58B3-D65A-CB67878FC451}"/>
                  </a:ext>
                </a:extLst>
              </p:cNvPr>
              <p:cNvSpPr txBox="1">
                <a:spLocks noChangeArrowheads="1"/>
              </p:cNvSpPr>
              <p:nvPr/>
            </p:nvSpPr>
            <p:spPr bwMode="auto">
              <a:xfrm>
                <a:off x="3312" y="3264"/>
                <a:ext cx="720" cy="192"/>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en-US" sz="1400" b="1" dirty="0">
                    <a:latin typeface="Times New Roman" pitchFamily="18" charset="0"/>
                    <a:cs typeface="Times New Roman" pitchFamily="18" charset="0"/>
                  </a:rPr>
                  <a:t>bonus = 400</a:t>
                </a:r>
                <a:endParaRPr lang="en-US" b="1" dirty="0">
                  <a:latin typeface="Times New Roman" pitchFamily="18" charset="0"/>
                  <a:cs typeface="Times New Roman" pitchFamily="18" charset="0"/>
                </a:endParaRPr>
              </a:p>
            </p:txBody>
          </p:sp>
          <p:sp>
            <p:nvSpPr>
              <p:cNvPr id="116" name="Text Box 34">
                <a:extLst>
                  <a:ext uri="{FF2B5EF4-FFF2-40B4-BE49-F238E27FC236}">
                    <a16:creationId xmlns:a16="http://schemas.microsoft.com/office/drawing/2014/main" id="{EDB730F8-F028-D43D-3C47-5920B6D0F73D}"/>
                  </a:ext>
                </a:extLst>
              </p:cNvPr>
              <p:cNvSpPr txBox="1">
                <a:spLocks noChangeArrowheads="1"/>
              </p:cNvSpPr>
              <p:nvPr/>
            </p:nvSpPr>
            <p:spPr bwMode="auto">
              <a:xfrm>
                <a:off x="4480" y="3272"/>
                <a:ext cx="720" cy="192"/>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en-US" sz="1400" b="1" dirty="0">
                    <a:latin typeface="Times New Roman" pitchFamily="18" charset="0"/>
                    <a:cs typeface="Times New Roman" pitchFamily="18" charset="0"/>
                  </a:rPr>
                  <a:t>bonus = 800</a:t>
                </a:r>
                <a:endParaRPr lang="en-US" b="1" dirty="0">
                  <a:latin typeface="Times New Roman" pitchFamily="18" charset="0"/>
                  <a:cs typeface="Times New Roman" pitchFamily="18" charset="0"/>
                </a:endParaRPr>
              </a:p>
            </p:txBody>
          </p:sp>
        </p:grpSp>
        <p:sp>
          <p:nvSpPr>
            <p:cNvPr id="99" name="Text Box 35">
              <a:extLst>
                <a:ext uri="{FF2B5EF4-FFF2-40B4-BE49-F238E27FC236}">
                  <a16:creationId xmlns:a16="http://schemas.microsoft.com/office/drawing/2014/main" id="{525B06A7-1427-CF79-89A8-5879E337A52A}"/>
                </a:ext>
              </a:extLst>
            </p:cNvPr>
            <p:cNvSpPr txBox="1">
              <a:spLocks noChangeArrowheads="1"/>
            </p:cNvSpPr>
            <p:nvPr/>
          </p:nvSpPr>
          <p:spPr bwMode="auto">
            <a:xfrm>
              <a:off x="889000" y="3467100"/>
              <a:ext cx="2133600" cy="581025"/>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en-US" sz="1600" dirty="0">
                  <a:solidFill>
                    <a:srgbClr val="0070C0"/>
                  </a:solidFill>
                  <a:latin typeface="Times New Roman" pitchFamily="18" charset="0"/>
                  <a:cs typeface="Times New Roman" pitchFamily="18" charset="0"/>
                </a:rPr>
                <a:t>If years employed = 1, bonus is set to 100</a:t>
              </a:r>
            </a:p>
          </p:txBody>
        </p:sp>
        <p:sp>
          <p:nvSpPr>
            <p:cNvPr id="100" name="Line 38">
              <a:extLst>
                <a:ext uri="{FF2B5EF4-FFF2-40B4-BE49-F238E27FC236}">
                  <a16:creationId xmlns:a16="http://schemas.microsoft.com/office/drawing/2014/main" id="{33E3CC9D-150F-1771-B491-F5E6069B61C9}"/>
                </a:ext>
              </a:extLst>
            </p:cNvPr>
            <p:cNvSpPr>
              <a:spLocks noChangeShapeType="1"/>
            </p:cNvSpPr>
            <p:nvPr/>
          </p:nvSpPr>
          <p:spPr bwMode="auto">
            <a:xfrm>
              <a:off x="1993900" y="4000500"/>
              <a:ext cx="101600" cy="34290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01" name="Text Box 39">
              <a:extLst>
                <a:ext uri="{FF2B5EF4-FFF2-40B4-BE49-F238E27FC236}">
                  <a16:creationId xmlns:a16="http://schemas.microsoft.com/office/drawing/2014/main" id="{2BF54BA8-D9C7-C9A7-E39E-8A82D48F67A6}"/>
                </a:ext>
              </a:extLst>
            </p:cNvPr>
            <p:cNvSpPr txBox="1">
              <a:spLocks noChangeArrowheads="1"/>
            </p:cNvSpPr>
            <p:nvPr/>
          </p:nvSpPr>
          <p:spPr bwMode="auto">
            <a:xfrm>
              <a:off x="2374900" y="2819400"/>
              <a:ext cx="2133600" cy="581025"/>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en-US" sz="1600" dirty="0">
                  <a:solidFill>
                    <a:srgbClr val="0070C0"/>
                  </a:solidFill>
                  <a:latin typeface="Times New Roman" pitchFamily="18" charset="0"/>
                  <a:cs typeface="Times New Roman" pitchFamily="18" charset="0"/>
                </a:rPr>
                <a:t>If years employed = 2, bonus is set to 200</a:t>
              </a:r>
            </a:p>
          </p:txBody>
        </p:sp>
        <p:sp>
          <p:nvSpPr>
            <p:cNvPr id="102" name="Line 40">
              <a:extLst>
                <a:ext uri="{FF2B5EF4-FFF2-40B4-BE49-F238E27FC236}">
                  <a16:creationId xmlns:a16="http://schemas.microsoft.com/office/drawing/2014/main" id="{095881DC-9935-EBD1-0BC9-E709D3764D18}"/>
                </a:ext>
              </a:extLst>
            </p:cNvPr>
            <p:cNvSpPr>
              <a:spLocks noChangeShapeType="1"/>
            </p:cNvSpPr>
            <p:nvPr/>
          </p:nvSpPr>
          <p:spPr bwMode="auto">
            <a:xfrm>
              <a:off x="3492500" y="3365500"/>
              <a:ext cx="330200" cy="105410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03" name="Text Box 41">
              <a:extLst>
                <a:ext uri="{FF2B5EF4-FFF2-40B4-BE49-F238E27FC236}">
                  <a16:creationId xmlns:a16="http://schemas.microsoft.com/office/drawing/2014/main" id="{72E8121E-6A84-1D90-47FB-7005765C601E}"/>
                </a:ext>
              </a:extLst>
            </p:cNvPr>
            <p:cNvSpPr txBox="1">
              <a:spLocks noChangeArrowheads="1"/>
            </p:cNvSpPr>
            <p:nvPr/>
          </p:nvSpPr>
          <p:spPr bwMode="auto">
            <a:xfrm>
              <a:off x="5283200" y="2857500"/>
              <a:ext cx="2133600" cy="581025"/>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en-US" sz="1600" dirty="0">
                  <a:solidFill>
                    <a:srgbClr val="0070C0"/>
                  </a:solidFill>
                  <a:latin typeface="Times New Roman" pitchFamily="18" charset="0"/>
                  <a:cs typeface="Times New Roman" pitchFamily="18" charset="0"/>
                </a:rPr>
                <a:t>If years employed = 3, bonus is set to 400</a:t>
              </a:r>
            </a:p>
          </p:txBody>
        </p:sp>
        <p:sp>
          <p:nvSpPr>
            <p:cNvPr id="104" name="Line 42">
              <a:extLst>
                <a:ext uri="{FF2B5EF4-FFF2-40B4-BE49-F238E27FC236}">
                  <a16:creationId xmlns:a16="http://schemas.microsoft.com/office/drawing/2014/main" id="{0A3596C9-C0FE-AE7E-BE2E-8EDADD8E69FE}"/>
                </a:ext>
              </a:extLst>
            </p:cNvPr>
            <p:cNvSpPr>
              <a:spLocks noChangeShapeType="1"/>
            </p:cNvSpPr>
            <p:nvPr/>
          </p:nvSpPr>
          <p:spPr bwMode="auto">
            <a:xfrm flipH="1">
              <a:off x="5765800" y="3378200"/>
              <a:ext cx="292100" cy="105410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sp>
          <p:nvSpPr>
            <p:cNvPr id="105" name="Text Box 43">
              <a:extLst>
                <a:ext uri="{FF2B5EF4-FFF2-40B4-BE49-F238E27FC236}">
                  <a16:creationId xmlns:a16="http://schemas.microsoft.com/office/drawing/2014/main" id="{63BCC73C-0555-8A5E-2F50-CFDB21B26C13}"/>
                </a:ext>
              </a:extLst>
            </p:cNvPr>
            <p:cNvSpPr txBox="1">
              <a:spLocks noChangeArrowheads="1"/>
            </p:cNvSpPr>
            <p:nvPr/>
          </p:nvSpPr>
          <p:spPr bwMode="auto">
            <a:xfrm>
              <a:off x="6794500" y="3429000"/>
              <a:ext cx="2133600" cy="825500"/>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spcBef>
                  <a:spcPct val="50000"/>
                </a:spcBef>
                <a:defRPr/>
              </a:pPr>
              <a:r>
                <a:rPr lang="en-US" sz="1600" dirty="0">
                  <a:solidFill>
                    <a:srgbClr val="0070C0"/>
                  </a:solidFill>
                  <a:latin typeface="Times New Roman" pitchFamily="18" charset="0"/>
                  <a:cs typeface="Times New Roman" pitchFamily="18" charset="0"/>
                </a:rPr>
                <a:t>If years employed is any other value, bonus is set to 800</a:t>
              </a:r>
            </a:p>
          </p:txBody>
        </p:sp>
        <p:sp>
          <p:nvSpPr>
            <p:cNvPr id="106" name="Line 44">
              <a:extLst>
                <a:ext uri="{FF2B5EF4-FFF2-40B4-BE49-F238E27FC236}">
                  <a16:creationId xmlns:a16="http://schemas.microsoft.com/office/drawing/2014/main" id="{5713A4C3-BA10-302A-C219-FC1DDDA7A2F2}"/>
                </a:ext>
              </a:extLst>
            </p:cNvPr>
            <p:cNvSpPr>
              <a:spLocks noChangeShapeType="1"/>
            </p:cNvSpPr>
            <p:nvPr/>
          </p:nvSpPr>
          <p:spPr bwMode="auto">
            <a:xfrm flipH="1">
              <a:off x="7734300" y="4203700"/>
              <a:ext cx="127000" cy="330200"/>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a:latin typeface="Times New Roman" pitchFamily="18" charset="0"/>
                <a:cs typeface="Times New Roman" pitchFamily="18"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2F6D3-35F1-44CC-F39A-FF51E3F3BF39}"/>
              </a:ext>
            </a:extLst>
          </p:cNvPr>
          <p:cNvSpPr>
            <a:spLocks noGrp="1"/>
          </p:cNvSpPr>
          <p:nvPr>
            <p:ph type="title"/>
          </p:nvPr>
        </p:nvSpPr>
        <p:spPr/>
        <p:txBody>
          <a:bodyPr>
            <a:normAutofit fontScale="90000"/>
          </a:bodyPr>
          <a:lstStyle/>
          <a:p>
            <a:br>
              <a:rPr lang="en-US" sz="4900" dirty="0"/>
            </a:br>
            <a:r>
              <a:rPr lang="en-US" sz="4900" dirty="0"/>
              <a:t>Program</a:t>
            </a:r>
            <a:br>
              <a:rPr lang="en-US" sz="4400" b="1" dirty="0">
                <a:solidFill>
                  <a:srgbClr val="11AFAD"/>
                </a:solidFill>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D1A38F7-CFA6-EC15-B4A7-AD8922327E76}"/>
              </a:ext>
            </a:extLst>
          </p:cNvPr>
          <p:cNvSpPr>
            <a:spLocks noGrp="1"/>
          </p:cNvSpPr>
          <p:nvPr>
            <p:ph idx="1"/>
          </p:nvPr>
        </p:nvSpPr>
        <p:spPr/>
        <p:txBody>
          <a:bodyPr/>
          <a:lstStyle/>
          <a:p>
            <a:pPr algn="just"/>
            <a:r>
              <a:rPr lang="en-US" dirty="0">
                <a:solidFill>
                  <a:schemeClr val="tx1"/>
                </a:solidFill>
                <a:latin typeface="Times New Roman" panose="02020603050405020304" pitchFamily="18" charset="0"/>
                <a:cs typeface="Times New Roman" panose="02020603050405020304" pitchFamily="18" charset="0"/>
              </a:rPr>
              <a:t>A</a:t>
            </a:r>
            <a:r>
              <a:rPr lang="en-US" dirty="0">
                <a:solidFill>
                  <a:srgbClr val="002060"/>
                </a:solidFill>
                <a:latin typeface="Times New Roman" panose="02020603050405020304" pitchFamily="18" charset="0"/>
                <a:cs typeface="Times New Roman" panose="02020603050405020304" pitchFamily="18" charset="0"/>
              </a:rPr>
              <a:t> program </a:t>
            </a:r>
            <a:r>
              <a:rPr lang="en-US" dirty="0">
                <a:solidFill>
                  <a:schemeClr val="tx1"/>
                </a:solidFill>
                <a:latin typeface="Times New Roman" panose="02020603050405020304" pitchFamily="18" charset="0"/>
                <a:cs typeface="Times New Roman" panose="02020603050405020304" pitchFamily="18" charset="0"/>
              </a:rPr>
              <a:t>is a set of instructions given to the computer to execute successive operations that lead to solving specific problems. </a:t>
            </a:r>
          </a:p>
          <a:p>
            <a:pPr algn="just"/>
            <a:r>
              <a:rPr lang="en-US" dirty="0">
                <a:solidFill>
                  <a:schemeClr val="tx1"/>
                </a:solidFill>
                <a:latin typeface="Times New Roman" panose="02020603050405020304" pitchFamily="18" charset="0"/>
                <a:cs typeface="Times New Roman" panose="02020603050405020304" pitchFamily="18" charset="0"/>
              </a:rPr>
              <a:t>In general, to solve any problem with the computer we must follow these steps:</a:t>
            </a:r>
            <a:endParaRPr lang="en-US" b="1" dirty="0">
              <a:latin typeface="Times New Roman" panose="02020603050405020304" pitchFamily="18" charset="0"/>
              <a:cs typeface="Times New Roman" panose="02020603050405020304" pitchFamily="18" charset="0"/>
            </a:endParaRPr>
          </a:p>
          <a:p>
            <a:pPr lvl="1" algn="just"/>
            <a:r>
              <a:rPr lang="en-US" dirty="0">
                <a:solidFill>
                  <a:schemeClr val="tx1"/>
                </a:solidFill>
                <a:latin typeface="Times New Roman" panose="02020603050405020304" pitchFamily="18" charset="0"/>
                <a:cs typeface="Times New Roman" panose="02020603050405020304" pitchFamily="18" charset="0"/>
              </a:rPr>
              <a:t> Analyze the problem.</a:t>
            </a:r>
            <a:endParaRPr lang="en-US" b="1" dirty="0">
              <a:latin typeface="Times New Roman" panose="02020603050405020304" pitchFamily="18" charset="0"/>
              <a:cs typeface="Times New Roman" panose="02020603050405020304" pitchFamily="18" charset="0"/>
            </a:endParaRPr>
          </a:p>
          <a:p>
            <a:pPr lvl="1" algn="just"/>
            <a:r>
              <a:rPr lang="en-US" dirty="0">
                <a:solidFill>
                  <a:schemeClr val="tx1"/>
                </a:solidFill>
                <a:latin typeface="Times New Roman" panose="02020603050405020304" pitchFamily="18" charset="0"/>
                <a:cs typeface="Times New Roman" panose="02020603050405020304" pitchFamily="18" charset="0"/>
              </a:rPr>
              <a:t> Write an Algorithm.</a:t>
            </a:r>
            <a:endParaRPr lang="en-US" b="1" dirty="0">
              <a:latin typeface="Times New Roman" panose="02020603050405020304" pitchFamily="18" charset="0"/>
              <a:cs typeface="Times New Roman" panose="02020603050405020304" pitchFamily="18" charset="0"/>
            </a:endParaRPr>
          </a:p>
          <a:p>
            <a:pPr lvl="1" algn="just"/>
            <a:r>
              <a:rPr lang="en-US" dirty="0">
                <a:solidFill>
                  <a:schemeClr val="tx1"/>
                </a:solidFill>
                <a:latin typeface="Times New Roman" panose="02020603050405020304" pitchFamily="18" charset="0"/>
                <a:cs typeface="Times New Roman" panose="02020603050405020304" pitchFamily="18" charset="0"/>
              </a:rPr>
              <a:t> Draw flowchart.</a:t>
            </a:r>
            <a:endParaRPr lang="en-US" b="1" dirty="0">
              <a:latin typeface="Times New Roman" panose="02020603050405020304" pitchFamily="18" charset="0"/>
              <a:cs typeface="Times New Roman" panose="02020603050405020304" pitchFamily="18" charset="0"/>
            </a:endParaRPr>
          </a:p>
          <a:p>
            <a:pPr lvl="1" algn="just"/>
            <a:r>
              <a:rPr lang="en-US" dirty="0">
                <a:solidFill>
                  <a:schemeClr val="tx1"/>
                </a:solidFill>
                <a:latin typeface="Times New Roman" panose="02020603050405020304" pitchFamily="18" charset="0"/>
                <a:cs typeface="Times New Roman" panose="02020603050405020304" pitchFamily="18" charset="0"/>
              </a:rPr>
              <a:t>Convert the flowchart to the program.</a:t>
            </a:r>
            <a:endParaRPr lang="en-US" b="1" dirty="0">
              <a:latin typeface="Times New Roman" panose="02020603050405020304" pitchFamily="18" charset="0"/>
              <a:cs typeface="Times New Roman" panose="02020603050405020304" pitchFamily="18" charset="0"/>
            </a:endParaRPr>
          </a:p>
          <a:p>
            <a:pPr lvl="1" algn="just"/>
            <a:r>
              <a:rPr lang="en-US" dirty="0">
                <a:solidFill>
                  <a:schemeClr val="tx1"/>
                </a:solidFill>
                <a:latin typeface="Times New Roman" panose="02020603050405020304" pitchFamily="18" charset="0"/>
                <a:cs typeface="Times New Roman" panose="02020603050405020304" pitchFamily="18" charset="0"/>
              </a:rPr>
              <a:t>Run the program and test the solution.</a:t>
            </a:r>
            <a:endParaRPr lang="en-US" b="1" dirty="0">
              <a:solidFill>
                <a:schemeClr val="tx1"/>
              </a:solidFill>
              <a:latin typeface="Times New Roman" panose="02020603050405020304" pitchFamily="18" charset="0"/>
              <a:cs typeface="Times New Roman" panose="02020603050405020304" pitchFamily="18" charset="0"/>
            </a:endParaRPr>
          </a:p>
          <a:p>
            <a:endParaRPr lang="en-US" dirty="0"/>
          </a:p>
        </p:txBody>
      </p:sp>
      <p:pic>
        <p:nvPicPr>
          <p:cNvPr id="4" name="Content Placeholder 3">
            <a:extLst>
              <a:ext uri="{FF2B5EF4-FFF2-40B4-BE49-F238E27FC236}">
                <a16:creationId xmlns:a16="http://schemas.microsoft.com/office/drawing/2014/main" id="{F0FED7A6-867E-91C3-D1F8-68BCF32A5CE5}"/>
              </a:ext>
            </a:extLst>
          </p:cNvPr>
          <p:cNvPicPr>
            <a:picLocks noChangeAspect="1"/>
          </p:cNvPicPr>
          <p:nvPr/>
        </p:nvPicPr>
        <p:blipFill>
          <a:blip r:embed="rId2"/>
          <a:stretch>
            <a:fillRect/>
          </a:stretch>
        </p:blipFill>
        <p:spPr>
          <a:xfrm>
            <a:off x="6294475" y="2750620"/>
            <a:ext cx="5273748" cy="4084312"/>
          </a:xfrm>
          <a:prstGeom prst="rect">
            <a:avLst/>
          </a:prstGeom>
        </p:spPr>
      </p:pic>
    </p:spTree>
    <p:extLst>
      <p:ext uri="{BB962C8B-B14F-4D97-AF65-F5344CB8AC3E}">
        <p14:creationId xmlns:p14="http://schemas.microsoft.com/office/powerpoint/2010/main" val="517789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C3518-2AE8-719B-3A17-5E7885B151C4}"/>
              </a:ext>
            </a:extLst>
          </p:cNvPr>
          <p:cNvSpPr>
            <a:spLocks noGrp="1"/>
          </p:cNvSpPr>
          <p:nvPr>
            <p:ph type="title"/>
          </p:nvPr>
        </p:nvSpPr>
        <p:spPr>
          <a:ln>
            <a:solidFill>
              <a:schemeClr val="accent1"/>
            </a:solidFill>
          </a:ln>
        </p:spPr>
        <p:txBody>
          <a:bodyPr>
            <a:normAutofit/>
          </a:bodyPr>
          <a:lstStyle/>
          <a:p>
            <a:r>
              <a:rPr lang="en-US" b="0" dirty="0"/>
              <a:t>P</a:t>
            </a:r>
            <a:r>
              <a:rPr lang="en-US" b="0" dirty="0">
                <a:effectLst/>
              </a:rPr>
              <a:t>rogramming as a problem-solving process </a:t>
            </a:r>
            <a:endParaRPr lang="en-US" dirty="0"/>
          </a:p>
        </p:txBody>
      </p:sp>
      <p:sp>
        <p:nvSpPr>
          <p:cNvPr id="3" name="Content Placeholder 2">
            <a:extLst>
              <a:ext uri="{FF2B5EF4-FFF2-40B4-BE49-F238E27FC236}">
                <a16:creationId xmlns:a16="http://schemas.microsoft.com/office/drawing/2014/main" id="{396990A5-DEBE-F65F-6738-CF76752B8255}"/>
              </a:ext>
            </a:extLst>
          </p:cNvPr>
          <p:cNvSpPr>
            <a:spLocks noGrp="1"/>
          </p:cNvSpPr>
          <p:nvPr>
            <p:ph idx="1"/>
          </p:nvPr>
        </p:nvSpPr>
        <p:spPr/>
        <p:txBody>
          <a:bodyPr/>
          <a:lstStyle/>
          <a:p>
            <a:r>
              <a:rPr lang="en-US" b="0" i="0" dirty="0">
                <a:solidFill>
                  <a:srgbClr val="212529"/>
                </a:solidFill>
                <a:effectLst/>
                <a:latin typeface="Open Sans" panose="020B0606030504020204" pitchFamily="34" charset="0"/>
              </a:rPr>
              <a:t> </a:t>
            </a:r>
            <a:r>
              <a:rPr lang="en-US" b="0" i="0" dirty="0">
                <a:solidFill>
                  <a:srgbClr val="0070C0"/>
                </a:solidFill>
                <a:effectLst/>
                <a:latin typeface="Times New Roman" panose="02020603050405020304" pitchFamily="18" charset="0"/>
                <a:cs typeface="Times New Roman" panose="02020603050405020304" pitchFamily="18" charset="0"/>
              </a:rPr>
              <a:t>Define</a:t>
            </a:r>
            <a:r>
              <a:rPr lang="en-US" b="0" i="0" dirty="0">
                <a:solidFill>
                  <a:srgbClr val="212529"/>
                </a:solidFill>
                <a:effectLst/>
                <a:latin typeface="Times New Roman" panose="02020603050405020304" pitchFamily="18" charset="0"/>
                <a:cs typeface="Times New Roman" panose="02020603050405020304" pitchFamily="18" charset="0"/>
              </a:rPr>
              <a:t> and </a:t>
            </a:r>
            <a:r>
              <a:rPr lang="en-US" b="0" i="0" dirty="0">
                <a:solidFill>
                  <a:srgbClr val="0070C0"/>
                </a:solidFill>
                <a:effectLst/>
                <a:latin typeface="Times New Roman" panose="02020603050405020304" pitchFamily="18" charset="0"/>
                <a:cs typeface="Times New Roman" panose="02020603050405020304" pitchFamily="18" charset="0"/>
              </a:rPr>
              <a:t>analyze</a:t>
            </a:r>
            <a:r>
              <a:rPr lang="en-US" b="0" i="0" dirty="0">
                <a:solidFill>
                  <a:srgbClr val="212529"/>
                </a:solidFill>
                <a:effectLst/>
                <a:latin typeface="Times New Roman" panose="02020603050405020304" pitchFamily="18" charset="0"/>
                <a:cs typeface="Times New Roman" panose="02020603050405020304" pitchFamily="18" charset="0"/>
              </a:rPr>
              <a:t> the problem.</a:t>
            </a:r>
          </a:p>
          <a:p>
            <a:pPr lvl="1"/>
            <a:r>
              <a:rPr lang="en-US" b="0" i="0" dirty="0">
                <a:solidFill>
                  <a:srgbClr val="212529"/>
                </a:solidFill>
                <a:effectLst/>
                <a:latin typeface="Times New Roman" panose="02020603050405020304" pitchFamily="18" charset="0"/>
                <a:cs typeface="Times New Roman" panose="02020603050405020304" pitchFamily="18" charset="0"/>
              </a:rPr>
              <a:t> What is the input &amp; output? </a:t>
            </a:r>
          </a:p>
          <a:p>
            <a:pPr lvl="1"/>
            <a:r>
              <a:rPr lang="en-US" b="0" i="0" dirty="0">
                <a:solidFill>
                  <a:srgbClr val="212529"/>
                </a:solidFill>
                <a:effectLst/>
                <a:latin typeface="Times New Roman" panose="02020603050405020304" pitchFamily="18" charset="0"/>
                <a:cs typeface="Times New Roman" panose="02020603050405020304" pitchFamily="18" charset="0"/>
              </a:rPr>
              <a:t>What other information is necessary? </a:t>
            </a:r>
          </a:p>
          <a:p>
            <a:r>
              <a:rPr lang="en-US" b="0" i="0" dirty="0">
                <a:solidFill>
                  <a:srgbClr val="212529"/>
                </a:solidFill>
                <a:effectLst/>
                <a:latin typeface="Times New Roman" panose="02020603050405020304" pitchFamily="18" charset="0"/>
                <a:cs typeface="Times New Roman" panose="02020603050405020304" pitchFamily="18" charset="0"/>
              </a:rPr>
              <a:t> Develop an algorithm. </a:t>
            </a:r>
            <a:endParaRPr lang="en-US" dirty="0">
              <a:solidFill>
                <a:srgbClr val="212529"/>
              </a:solidFill>
              <a:latin typeface="Times New Roman" panose="02020603050405020304" pitchFamily="18" charset="0"/>
              <a:cs typeface="Times New Roman" panose="02020603050405020304" pitchFamily="18" charset="0"/>
            </a:endParaRPr>
          </a:p>
          <a:p>
            <a:pPr lvl="1"/>
            <a:r>
              <a:rPr lang="en-US" b="0" i="0" dirty="0">
                <a:solidFill>
                  <a:srgbClr val="212529"/>
                </a:solidFill>
                <a:effectLst/>
                <a:latin typeface="Times New Roman" panose="02020603050405020304" pitchFamily="18" charset="0"/>
                <a:cs typeface="Times New Roman" panose="02020603050405020304" pitchFamily="18" charset="0"/>
              </a:rPr>
              <a:t>What steps must be done? </a:t>
            </a:r>
          </a:p>
          <a:p>
            <a:r>
              <a:rPr lang="en-US" b="0" i="0" dirty="0">
                <a:solidFill>
                  <a:srgbClr val="212529"/>
                </a:solidFill>
                <a:effectLst/>
                <a:latin typeface="Times New Roman" panose="02020603050405020304" pitchFamily="18" charset="0"/>
                <a:cs typeface="Times New Roman" panose="02020603050405020304" pitchFamily="18" charset="0"/>
              </a:rPr>
              <a:t> Implement a program. </a:t>
            </a:r>
          </a:p>
          <a:p>
            <a:pPr lvl="1"/>
            <a:r>
              <a:rPr lang="en-US" b="0" i="0" dirty="0">
                <a:solidFill>
                  <a:srgbClr val="212529"/>
                </a:solidFill>
                <a:effectLst/>
                <a:latin typeface="Times New Roman" panose="02020603050405020304" pitchFamily="18" charset="0"/>
                <a:cs typeface="Times New Roman" panose="02020603050405020304" pitchFamily="18" charset="0"/>
              </a:rPr>
              <a:t> Compile, test, and debug the program. </a:t>
            </a:r>
          </a:p>
          <a:p>
            <a:r>
              <a:rPr lang="en-US" b="0" i="0" dirty="0">
                <a:solidFill>
                  <a:srgbClr val="212529"/>
                </a:solidFill>
                <a:effectLst/>
                <a:latin typeface="Times New Roman" panose="02020603050405020304" pitchFamily="18" charset="0"/>
                <a:cs typeface="Times New Roman" panose="02020603050405020304" pitchFamily="18" charset="0"/>
              </a:rPr>
              <a:t> Document and maintain the program.</a:t>
            </a:r>
          </a:p>
          <a:p>
            <a:endParaRPr lang="en-US" dirty="0"/>
          </a:p>
        </p:txBody>
      </p:sp>
    </p:spTree>
    <p:extLst>
      <p:ext uri="{BB962C8B-B14F-4D97-AF65-F5344CB8AC3E}">
        <p14:creationId xmlns:p14="http://schemas.microsoft.com/office/powerpoint/2010/main" val="56416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C0F55-1275-2474-44BD-FEED6C348A59}"/>
              </a:ext>
            </a:extLst>
          </p:cNvPr>
          <p:cNvSpPr>
            <a:spLocks noGrp="1"/>
          </p:cNvSpPr>
          <p:nvPr>
            <p:ph type="title"/>
          </p:nvPr>
        </p:nvSpPr>
        <p:spPr/>
        <p:txBody>
          <a:bodyPr/>
          <a:lstStyle/>
          <a:p>
            <a:r>
              <a:rPr lang="en-US" dirty="0"/>
              <a:t>C++ Programming Languages </a:t>
            </a:r>
          </a:p>
        </p:txBody>
      </p:sp>
      <p:sp>
        <p:nvSpPr>
          <p:cNvPr id="3" name="Content Placeholder 2">
            <a:extLst>
              <a:ext uri="{FF2B5EF4-FFF2-40B4-BE49-F238E27FC236}">
                <a16:creationId xmlns:a16="http://schemas.microsoft.com/office/drawing/2014/main" id="{5ED71C33-B86C-2416-74B5-22C9B9A10F54}"/>
              </a:ext>
            </a:extLst>
          </p:cNvPr>
          <p:cNvSpPr>
            <a:spLocks noGrp="1"/>
          </p:cNvSpPr>
          <p:nvPr>
            <p:ph idx="1"/>
          </p:nvPr>
        </p:nvSpPr>
        <p:spPr/>
        <p:txBody>
          <a:bodyPr/>
          <a:lstStyle/>
          <a:p>
            <a:r>
              <a:rPr lang="en-US" sz="2800" dirty="0"/>
              <a:t>A </a:t>
            </a:r>
            <a:r>
              <a:rPr lang="en-US" sz="2800" dirty="0">
                <a:solidFill>
                  <a:srgbClr val="0070C0"/>
                </a:solidFill>
              </a:rPr>
              <a:t>program</a:t>
            </a:r>
            <a:r>
              <a:rPr lang="en-US" sz="2800" dirty="0"/>
              <a:t> can be </a:t>
            </a:r>
            <a:r>
              <a:rPr lang="en-US" sz="2800" dirty="0">
                <a:solidFill>
                  <a:srgbClr val="0070C0"/>
                </a:solidFill>
              </a:rPr>
              <a:t>written</a:t>
            </a:r>
            <a:r>
              <a:rPr lang="en-US" sz="2800" dirty="0"/>
              <a:t> in a </a:t>
            </a:r>
            <a:r>
              <a:rPr lang="en-US" sz="2800" dirty="0">
                <a:solidFill>
                  <a:srgbClr val="0070C0"/>
                </a:solidFill>
              </a:rPr>
              <a:t>programming language</a:t>
            </a:r>
            <a:r>
              <a:rPr lang="en-US" sz="2800" dirty="0"/>
              <a:t>, such as </a:t>
            </a:r>
            <a:r>
              <a:rPr lang="en-US" sz="2800" dirty="0">
                <a:solidFill>
                  <a:srgbClr val="0070C0"/>
                </a:solidFill>
              </a:rPr>
              <a:t>C++, </a:t>
            </a:r>
            <a:r>
              <a:rPr lang="en-US" sz="2800" dirty="0"/>
              <a:t>which is much </a:t>
            </a:r>
            <a:r>
              <a:rPr lang="en-US" sz="2800" dirty="0">
                <a:solidFill>
                  <a:srgbClr val="0070C0"/>
                </a:solidFill>
              </a:rPr>
              <a:t>easier</a:t>
            </a:r>
            <a:r>
              <a:rPr lang="en-US" sz="2800" dirty="0"/>
              <a:t> to </a:t>
            </a:r>
            <a:r>
              <a:rPr lang="en-US" sz="2800" dirty="0">
                <a:solidFill>
                  <a:srgbClr val="0070C0"/>
                </a:solidFill>
              </a:rPr>
              <a:t>understand</a:t>
            </a:r>
            <a:r>
              <a:rPr lang="en-US" sz="2800" dirty="0"/>
              <a:t> than </a:t>
            </a:r>
            <a:r>
              <a:rPr lang="en-US" sz="2800" dirty="0">
                <a:solidFill>
                  <a:srgbClr val="0070C0"/>
                </a:solidFill>
              </a:rPr>
              <a:t>machine language. </a:t>
            </a:r>
            <a:br>
              <a:rPr lang="en-US" sz="2800" dirty="0">
                <a:solidFill>
                  <a:srgbClr val="0070C0"/>
                </a:solidFill>
              </a:rPr>
            </a:br>
            <a:endParaRPr lang="en-US" dirty="0"/>
          </a:p>
        </p:txBody>
      </p:sp>
      <p:pic>
        <p:nvPicPr>
          <p:cNvPr id="5" name="Picture 4">
            <a:extLst>
              <a:ext uri="{FF2B5EF4-FFF2-40B4-BE49-F238E27FC236}">
                <a16:creationId xmlns:a16="http://schemas.microsoft.com/office/drawing/2014/main" id="{DE9C7BDD-173B-C1E6-688C-C20FBC02BE4B}"/>
              </a:ext>
            </a:extLst>
          </p:cNvPr>
          <p:cNvPicPr>
            <a:picLocks noChangeAspect="1"/>
          </p:cNvPicPr>
          <p:nvPr/>
        </p:nvPicPr>
        <p:blipFill rotWithShape="1">
          <a:blip r:embed="rId2">
            <a:extLst>
              <a:ext uri="{28A0092B-C50C-407E-A947-70E740481C1C}">
                <a14:useLocalDpi xmlns:a14="http://schemas.microsoft.com/office/drawing/2010/main" val="0"/>
              </a:ext>
            </a:extLst>
          </a:blip>
          <a:srcRect r="20788"/>
          <a:stretch/>
        </p:blipFill>
        <p:spPr>
          <a:xfrm>
            <a:off x="7467600" y="3725992"/>
            <a:ext cx="4297680" cy="29954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descr="Hello World Program in C++ | C++ Programming Tutorials for Beginners">
            <a:extLst>
              <a:ext uri="{FF2B5EF4-FFF2-40B4-BE49-F238E27FC236}">
                <a16:creationId xmlns:a16="http://schemas.microsoft.com/office/drawing/2014/main" id="{AB395052-E756-C090-ECF6-21806B1AF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2160"/>
            <a:ext cx="5617351" cy="315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350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FAF60-FB73-A0DF-A839-5C4DC788D3CD}"/>
              </a:ext>
            </a:extLst>
          </p:cNvPr>
          <p:cNvSpPr>
            <a:spLocks noGrp="1"/>
          </p:cNvSpPr>
          <p:nvPr>
            <p:ph type="title"/>
          </p:nvPr>
        </p:nvSpPr>
        <p:spPr/>
        <p:txBody>
          <a:bodyPr/>
          <a:lstStyle/>
          <a:p>
            <a:r>
              <a:rPr lang="en-US" dirty="0"/>
              <a:t>What can you do with C++?</a:t>
            </a:r>
          </a:p>
        </p:txBody>
      </p:sp>
      <p:graphicFrame>
        <p:nvGraphicFramePr>
          <p:cNvPr id="5" name="Content Placeholder 2">
            <a:extLst>
              <a:ext uri="{FF2B5EF4-FFF2-40B4-BE49-F238E27FC236}">
                <a16:creationId xmlns:a16="http://schemas.microsoft.com/office/drawing/2014/main" id="{98B01AD7-1B22-D5B5-4347-80FEDBC96181}"/>
              </a:ext>
            </a:extLst>
          </p:cNvPr>
          <p:cNvGraphicFramePr>
            <a:graphicFrameLocks noGrp="1"/>
          </p:cNvGraphicFramePr>
          <p:nvPr>
            <p:ph idx="1"/>
          </p:nvPr>
        </p:nvGraphicFramePr>
        <p:xfrm>
          <a:off x="0" y="1341120"/>
          <a:ext cx="12192000" cy="5380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1865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Programming Languages </a:t>
            </a:r>
          </a:p>
        </p:txBody>
      </p:sp>
      <p:sp>
        <p:nvSpPr>
          <p:cNvPr id="3" name="Content Placeholder 2"/>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When </a:t>
            </a:r>
            <a:r>
              <a:rPr lang="en-US" sz="3200" dirty="0">
                <a:solidFill>
                  <a:srgbClr val="0070C0"/>
                </a:solidFill>
                <a:latin typeface="Times New Roman" panose="02020603050405020304" pitchFamily="18" charset="0"/>
                <a:cs typeface="Times New Roman" panose="02020603050405020304" pitchFamily="18" charset="0"/>
              </a:rPr>
              <a:t>a C++ program </a:t>
            </a:r>
            <a:r>
              <a:rPr lang="en-US" sz="3200" dirty="0">
                <a:latin typeface="Times New Roman" panose="02020603050405020304" pitchFamily="18" charset="0"/>
                <a:cs typeface="Times New Roman" panose="02020603050405020304" pitchFamily="18" charset="0"/>
              </a:rPr>
              <a:t>is </a:t>
            </a:r>
            <a:r>
              <a:rPr lang="en-US" sz="3200" dirty="0">
                <a:solidFill>
                  <a:srgbClr val="0070C0"/>
                </a:solidFill>
                <a:latin typeface="Times New Roman" panose="02020603050405020304" pitchFamily="18" charset="0"/>
                <a:cs typeface="Times New Roman" panose="02020603050405020304" pitchFamily="18" charset="0"/>
              </a:rPr>
              <a:t>written</a:t>
            </a:r>
            <a:r>
              <a:rPr lang="en-US" sz="3200" dirty="0">
                <a:latin typeface="Times New Roman" panose="02020603050405020304" pitchFamily="18" charset="0"/>
                <a:cs typeface="Times New Roman" panose="02020603050405020304" pitchFamily="18" charset="0"/>
              </a:rPr>
              <a:t>, it must be typed into the computer and saved to a </a:t>
            </a:r>
            <a:r>
              <a:rPr lang="en-US" sz="3200" dirty="0">
                <a:solidFill>
                  <a:srgbClr val="0070C0"/>
                </a:solidFill>
                <a:latin typeface="Times New Roman" panose="02020603050405020304" pitchFamily="18" charset="0"/>
                <a:cs typeface="Times New Roman" panose="02020603050405020304" pitchFamily="18" charset="0"/>
              </a:rPr>
              <a:t>file</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A </a:t>
            </a:r>
            <a:r>
              <a:rPr lang="en-US" sz="3200" i="1" dirty="0">
                <a:solidFill>
                  <a:srgbClr val="0070C0"/>
                </a:solidFill>
                <a:latin typeface="Times New Roman" panose="02020603050405020304" pitchFamily="18" charset="0"/>
                <a:cs typeface="Times New Roman" panose="02020603050405020304" pitchFamily="18" charset="0"/>
              </a:rPr>
              <a:t>text editor</a:t>
            </a:r>
            <a:r>
              <a:rPr lang="en-US" sz="3200" dirty="0">
                <a:latin typeface="Times New Roman" panose="02020603050405020304" pitchFamily="18" charset="0"/>
                <a:cs typeface="Times New Roman" panose="02020603050405020304" pitchFamily="18" charset="0"/>
              </a:rPr>
              <a:t>, which is similar to a </a:t>
            </a:r>
            <a:r>
              <a:rPr lang="en-US" sz="3200" dirty="0">
                <a:solidFill>
                  <a:srgbClr val="0070C0"/>
                </a:solidFill>
                <a:latin typeface="Times New Roman" panose="02020603050405020304" pitchFamily="18" charset="0"/>
                <a:cs typeface="Times New Roman" panose="02020603050405020304" pitchFamily="18" charset="0"/>
              </a:rPr>
              <a:t>word processing </a:t>
            </a:r>
            <a:r>
              <a:rPr lang="en-US" sz="3200" dirty="0">
                <a:latin typeface="Times New Roman" panose="02020603050405020304" pitchFamily="18" charset="0"/>
                <a:cs typeface="Times New Roman" panose="02020603050405020304" pitchFamily="18" charset="0"/>
              </a:rPr>
              <a:t>program, is used for this task. </a:t>
            </a:r>
          </a:p>
          <a:p>
            <a:r>
              <a:rPr lang="en-US" sz="3200" dirty="0">
                <a:latin typeface="Times New Roman" panose="02020603050405020304" pitchFamily="18" charset="0"/>
                <a:cs typeface="Times New Roman" panose="02020603050405020304" pitchFamily="18" charset="0"/>
              </a:rPr>
              <a:t>The </a:t>
            </a:r>
            <a:r>
              <a:rPr lang="en-US" sz="3200" dirty="0">
                <a:solidFill>
                  <a:srgbClr val="0070C0"/>
                </a:solidFill>
                <a:latin typeface="Times New Roman" panose="02020603050405020304" pitchFamily="18" charset="0"/>
                <a:cs typeface="Times New Roman" panose="02020603050405020304" pitchFamily="18" charset="0"/>
              </a:rPr>
              <a:t>statements written </a:t>
            </a:r>
            <a:r>
              <a:rPr lang="en-US" sz="3200" dirty="0">
                <a:latin typeface="Times New Roman" panose="02020603050405020304" pitchFamily="18" charset="0"/>
                <a:cs typeface="Times New Roman" panose="02020603050405020304" pitchFamily="18" charset="0"/>
              </a:rPr>
              <a:t>by the </a:t>
            </a:r>
            <a:r>
              <a:rPr lang="en-US" sz="3200" dirty="0">
                <a:solidFill>
                  <a:srgbClr val="0070C0"/>
                </a:solidFill>
                <a:latin typeface="Times New Roman" panose="02020603050405020304" pitchFamily="18" charset="0"/>
                <a:cs typeface="Times New Roman" panose="02020603050405020304" pitchFamily="18" charset="0"/>
              </a:rPr>
              <a:t>programmer</a:t>
            </a:r>
            <a:r>
              <a:rPr lang="en-US" sz="3200" dirty="0">
                <a:latin typeface="Times New Roman" panose="02020603050405020304" pitchFamily="18" charset="0"/>
                <a:cs typeface="Times New Roman" panose="02020603050405020304" pitchFamily="18" charset="0"/>
              </a:rPr>
              <a:t> are called </a:t>
            </a:r>
            <a:r>
              <a:rPr lang="en-US" sz="3200" i="1" dirty="0">
                <a:solidFill>
                  <a:srgbClr val="0070C0"/>
                </a:solidFill>
                <a:latin typeface="Times New Roman" panose="02020603050405020304" pitchFamily="18" charset="0"/>
                <a:cs typeface="Times New Roman" panose="02020603050405020304" pitchFamily="18" charset="0"/>
              </a:rPr>
              <a:t>source code</a:t>
            </a:r>
            <a:r>
              <a:rPr lang="en-US" sz="3200" dirty="0">
                <a:latin typeface="Times New Roman" panose="02020603050405020304" pitchFamily="18" charset="0"/>
                <a:cs typeface="Times New Roman" panose="02020603050405020304" pitchFamily="18" charset="0"/>
              </a:rPr>
              <a:t>, and the </a:t>
            </a:r>
            <a:r>
              <a:rPr lang="en-US" sz="3200" dirty="0">
                <a:solidFill>
                  <a:srgbClr val="0070C0"/>
                </a:solidFill>
                <a:latin typeface="Times New Roman" panose="02020603050405020304" pitchFamily="18" charset="0"/>
                <a:cs typeface="Times New Roman" panose="02020603050405020304" pitchFamily="18" charset="0"/>
              </a:rPr>
              <a:t>file</a:t>
            </a:r>
            <a:r>
              <a:rPr lang="en-US" sz="3200" dirty="0">
                <a:latin typeface="Times New Roman" panose="02020603050405020304" pitchFamily="18" charset="0"/>
                <a:cs typeface="Times New Roman" panose="02020603050405020304" pitchFamily="18" charset="0"/>
              </a:rPr>
              <a:t> they are </a:t>
            </a:r>
            <a:r>
              <a:rPr lang="en-US" sz="3200" dirty="0">
                <a:solidFill>
                  <a:srgbClr val="0070C0"/>
                </a:solidFill>
                <a:latin typeface="Times New Roman" panose="02020603050405020304" pitchFamily="18" charset="0"/>
                <a:cs typeface="Times New Roman" panose="02020603050405020304" pitchFamily="18" charset="0"/>
              </a:rPr>
              <a:t>saved</a:t>
            </a:r>
            <a:r>
              <a:rPr lang="en-US" sz="3200" dirty="0">
                <a:latin typeface="Times New Roman" panose="02020603050405020304" pitchFamily="18" charset="0"/>
                <a:cs typeface="Times New Roman" panose="02020603050405020304" pitchFamily="18" charset="0"/>
              </a:rPr>
              <a:t> in is </a:t>
            </a:r>
            <a:r>
              <a:rPr lang="en-US" sz="3200" dirty="0">
                <a:solidFill>
                  <a:srgbClr val="0070C0"/>
                </a:solidFill>
                <a:latin typeface="Times New Roman" panose="02020603050405020304" pitchFamily="18" charset="0"/>
                <a:cs typeface="Times New Roman" panose="02020603050405020304" pitchFamily="18" charset="0"/>
              </a:rPr>
              <a:t>called</a:t>
            </a:r>
            <a:r>
              <a:rPr lang="en-US" sz="3200" dirty="0">
                <a:latin typeface="Times New Roman" panose="02020603050405020304" pitchFamily="18" charset="0"/>
                <a:cs typeface="Times New Roman" panose="02020603050405020304" pitchFamily="18" charset="0"/>
              </a:rPr>
              <a:t> the </a:t>
            </a:r>
            <a:r>
              <a:rPr lang="en-US" sz="3200" i="1" dirty="0">
                <a:solidFill>
                  <a:srgbClr val="0070C0"/>
                </a:solidFill>
                <a:latin typeface="Times New Roman" panose="02020603050405020304" pitchFamily="18" charset="0"/>
                <a:cs typeface="Times New Roman" panose="02020603050405020304" pitchFamily="18" charset="0"/>
              </a:rPr>
              <a:t>source file</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After the source code is saved to a file, the process of </a:t>
            </a:r>
            <a:r>
              <a:rPr lang="en-US" sz="3200" dirty="0">
                <a:solidFill>
                  <a:srgbClr val="0070C0"/>
                </a:solidFill>
                <a:latin typeface="Times New Roman" panose="02020603050405020304" pitchFamily="18" charset="0"/>
                <a:cs typeface="Times New Roman" panose="02020603050405020304" pitchFamily="18" charset="0"/>
              </a:rPr>
              <a:t>translating</a:t>
            </a:r>
            <a:r>
              <a:rPr lang="en-US" sz="3200" dirty="0">
                <a:latin typeface="Times New Roman" panose="02020603050405020304" pitchFamily="18" charset="0"/>
                <a:cs typeface="Times New Roman" panose="02020603050405020304" pitchFamily="18" charset="0"/>
              </a:rPr>
              <a:t> it to </a:t>
            </a:r>
            <a:r>
              <a:rPr lang="en-US" sz="3200" dirty="0">
                <a:solidFill>
                  <a:srgbClr val="0070C0"/>
                </a:solidFill>
                <a:latin typeface="Times New Roman" panose="02020603050405020304" pitchFamily="18" charset="0"/>
                <a:cs typeface="Times New Roman" panose="02020603050405020304" pitchFamily="18" charset="0"/>
              </a:rPr>
              <a:t>machine language </a:t>
            </a:r>
            <a:r>
              <a:rPr lang="en-US" sz="3200" dirty="0">
                <a:latin typeface="Times New Roman" panose="02020603050405020304" pitchFamily="18" charset="0"/>
                <a:cs typeface="Times New Roman" panose="02020603050405020304" pitchFamily="18" charset="0"/>
              </a:rPr>
              <a:t>can </a:t>
            </a:r>
            <a:r>
              <a:rPr lang="en-US" sz="3200" dirty="0">
                <a:solidFill>
                  <a:srgbClr val="0070C0"/>
                </a:solidFill>
                <a:latin typeface="Times New Roman" panose="02020603050405020304" pitchFamily="18" charset="0"/>
                <a:cs typeface="Times New Roman" panose="02020603050405020304" pitchFamily="18" charset="0"/>
              </a:rPr>
              <a:t>begin</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During the </a:t>
            </a:r>
            <a:r>
              <a:rPr lang="en-US" sz="3200" dirty="0">
                <a:solidFill>
                  <a:srgbClr val="0070C0"/>
                </a:solidFill>
                <a:latin typeface="Times New Roman" panose="02020603050405020304" pitchFamily="18" charset="0"/>
                <a:cs typeface="Times New Roman" panose="02020603050405020304" pitchFamily="18" charset="0"/>
              </a:rPr>
              <a:t>first phase </a:t>
            </a:r>
            <a:r>
              <a:rPr lang="en-US" sz="3200" dirty="0">
                <a:latin typeface="Times New Roman" panose="02020603050405020304" pitchFamily="18" charset="0"/>
                <a:cs typeface="Times New Roman" panose="02020603050405020304" pitchFamily="18" charset="0"/>
              </a:rPr>
              <a:t>of this process, a program called the </a:t>
            </a:r>
            <a:r>
              <a:rPr lang="en-US" sz="3200" i="1" dirty="0">
                <a:solidFill>
                  <a:srgbClr val="0070C0"/>
                </a:solidFill>
                <a:latin typeface="Times New Roman" panose="02020603050405020304" pitchFamily="18" charset="0"/>
                <a:cs typeface="Times New Roman" panose="02020603050405020304" pitchFamily="18" charset="0"/>
              </a:rPr>
              <a:t>preprocessor</a:t>
            </a:r>
            <a:r>
              <a:rPr lang="en-US" sz="3200" i="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reads the source code.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534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Programming Languages </a:t>
            </a:r>
          </a:p>
        </p:txBody>
      </p:sp>
      <p:sp>
        <p:nvSpPr>
          <p:cNvPr id="3" name="Content Placeholder 2"/>
          <p:cNvSpPr>
            <a:spLocks noGrp="1"/>
          </p:cNvSpPr>
          <p:nvPr>
            <p:ph idx="1"/>
          </p:nvPr>
        </p:nvSpPr>
        <p:spPr>
          <a:xfrm>
            <a:off x="-111760" y="1056641"/>
            <a:ext cx="12303760" cy="5527038"/>
          </a:xfrm>
        </p:spPr>
        <p:txBody>
          <a:bodyPr>
            <a:noAutofit/>
          </a:bodyPr>
          <a:lstStyle/>
          <a:p>
            <a:r>
              <a:rPr lang="en-US" sz="3200" dirty="0">
                <a:latin typeface="Times" panose="02020603050405020304" pitchFamily="18" charset="0"/>
                <a:cs typeface="Times" panose="02020603050405020304" pitchFamily="18" charset="0"/>
              </a:rPr>
              <a:t>The preprocessor searches for special lines that begin with the </a:t>
            </a:r>
          </a:p>
          <a:p>
            <a:pPr marL="0" indent="0">
              <a:buNone/>
            </a:pPr>
            <a:r>
              <a:rPr lang="en-US" sz="3200" dirty="0">
                <a:solidFill>
                  <a:srgbClr val="0070C0"/>
                </a:solidFill>
                <a:latin typeface="Times" panose="02020603050405020304" pitchFamily="18" charset="0"/>
                <a:cs typeface="Times" panose="02020603050405020304" pitchFamily="18" charset="0"/>
              </a:rPr>
              <a:t># symbol</a:t>
            </a:r>
            <a:r>
              <a:rPr lang="en-US" sz="3200" dirty="0">
                <a:latin typeface="Times" panose="02020603050405020304" pitchFamily="18" charset="0"/>
                <a:cs typeface="Times" panose="02020603050405020304" pitchFamily="18" charset="0"/>
              </a:rPr>
              <a:t>.</a:t>
            </a:r>
          </a:p>
          <a:p>
            <a:r>
              <a:rPr lang="en-US" sz="3200" dirty="0">
                <a:latin typeface="Times" panose="02020603050405020304" pitchFamily="18" charset="0"/>
                <a:cs typeface="Times" panose="02020603050405020304" pitchFamily="18" charset="0"/>
              </a:rPr>
              <a:t>These lines contain commands that cause the preprocessor to modify the source code in some way.</a:t>
            </a:r>
          </a:p>
          <a:p>
            <a:r>
              <a:rPr lang="en-US" sz="3200" dirty="0">
                <a:latin typeface="Times" panose="02020603050405020304" pitchFamily="18" charset="0"/>
                <a:cs typeface="Times" panose="02020603050405020304" pitchFamily="18" charset="0"/>
              </a:rPr>
              <a:t>During the </a:t>
            </a:r>
            <a:r>
              <a:rPr lang="en-US" sz="3200" dirty="0">
                <a:solidFill>
                  <a:srgbClr val="0070C0"/>
                </a:solidFill>
                <a:latin typeface="Times" panose="02020603050405020304" pitchFamily="18" charset="0"/>
                <a:cs typeface="Times" panose="02020603050405020304" pitchFamily="18" charset="0"/>
              </a:rPr>
              <a:t>next phase </a:t>
            </a:r>
            <a:r>
              <a:rPr lang="en-US" sz="3200" dirty="0">
                <a:latin typeface="Times" panose="02020603050405020304" pitchFamily="18" charset="0"/>
                <a:cs typeface="Times" panose="02020603050405020304" pitchFamily="18" charset="0"/>
              </a:rPr>
              <a:t>the </a:t>
            </a:r>
            <a:r>
              <a:rPr lang="en-US" sz="3200" i="1" dirty="0">
                <a:solidFill>
                  <a:srgbClr val="0070C0"/>
                </a:solidFill>
                <a:latin typeface="Times" panose="02020603050405020304" pitchFamily="18" charset="0"/>
                <a:cs typeface="Times" panose="02020603050405020304" pitchFamily="18" charset="0"/>
              </a:rPr>
              <a:t>compiler</a:t>
            </a:r>
            <a:r>
              <a:rPr lang="en-US" sz="3200" i="1" dirty="0">
                <a:latin typeface="Times" panose="02020603050405020304" pitchFamily="18" charset="0"/>
                <a:cs typeface="Times" panose="02020603050405020304" pitchFamily="18" charset="0"/>
              </a:rPr>
              <a:t> </a:t>
            </a:r>
            <a:r>
              <a:rPr lang="en-US" sz="3200" dirty="0">
                <a:latin typeface="Times" panose="02020603050405020304" pitchFamily="18" charset="0"/>
                <a:cs typeface="Times" panose="02020603050405020304" pitchFamily="18" charset="0"/>
              </a:rPr>
              <a:t>steps through the preprocessed source code, </a:t>
            </a:r>
            <a:r>
              <a:rPr lang="en-US" sz="3200" dirty="0">
                <a:solidFill>
                  <a:srgbClr val="0070C0"/>
                </a:solidFill>
                <a:latin typeface="Times" panose="02020603050405020304" pitchFamily="18" charset="0"/>
                <a:cs typeface="Times" panose="02020603050405020304" pitchFamily="18" charset="0"/>
              </a:rPr>
              <a:t>translating</a:t>
            </a:r>
            <a:r>
              <a:rPr lang="en-US" sz="3200" dirty="0">
                <a:latin typeface="Times" panose="02020603050405020304" pitchFamily="18" charset="0"/>
                <a:cs typeface="Times" panose="02020603050405020304" pitchFamily="18" charset="0"/>
              </a:rPr>
              <a:t> each </a:t>
            </a:r>
            <a:r>
              <a:rPr lang="en-US" sz="3200" dirty="0">
                <a:solidFill>
                  <a:srgbClr val="0070C0"/>
                </a:solidFill>
                <a:latin typeface="Times" panose="02020603050405020304" pitchFamily="18" charset="0"/>
                <a:cs typeface="Times" panose="02020603050405020304" pitchFamily="18" charset="0"/>
              </a:rPr>
              <a:t>source code </a:t>
            </a:r>
            <a:r>
              <a:rPr lang="en-US" sz="3200" dirty="0">
                <a:latin typeface="Times" panose="02020603050405020304" pitchFamily="18" charset="0"/>
                <a:cs typeface="Times" panose="02020603050405020304" pitchFamily="18" charset="0"/>
              </a:rPr>
              <a:t>instruction </a:t>
            </a:r>
            <a:r>
              <a:rPr lang="en-US" sz="3200" dirty="0">
                <a:solidFill>
                  <a:srgbClr val="0070C0"/>
                </a:solidFill>
                <a:latin typeface="Times" panose="02020603050405020304" pitchFamily="18" charset="0"/>
                <a:cs typeface="Times" panose="02020603050405020304" pitchFamily="18" charset="0"/>
              </a:rPr>
              <a:t>into</a:t>
            </a:r>
            <a:r>
              <a:rPr lang="en-US" sz="3200" dirty="0">
                <a:latin typeface="Times" panose="02020603050405020304" pitchFamily="18" charset="0"/>
                <a:cs typeface="Times" panose="02020603050405020304" pitchFamily="18" charset="0"/>
              </a:rPr>
              <a:t> the appropriate </a:t>
            </a:r>
            <a:r>
              <a:rPr lang="en-US" sz="3200" dirty="0">
                <a:solidFill>
                  <a:srgbClr val="0070C0"/>
                </a:solidFill>
                <a:latin typeface="Times" panose="02020603050405020304" pitchFamily="18" charset="0"/>
                <a:cs typeface="Times" panose="02020603050405020304" pitchFamily="18" charset="0"/>
              </a:rPr>
              <a:t>machine language instruction.</a:t>
            </a:r>
          </a:p>
          <a:p>
            <a:r>
              <a:rPr lang="en-US" sz="3200" dirty="0">
                <a:latin typeface="Times" panose="02020603050405020304" pitchFamily="18" charset="0"/>
                <a:cs typeface="Times" panose="02020603050405020304" pitchFamily="18" charset="0"/>
              </a:rPr>
              <a:t>This process will uncover any </a:t>
            </a:r>
            <a:r>
              <a:rPr lang="en-US" sz="3200" i="1" dirty="0">
                <a:latin typeface="Times" panose="02020603050405020304" pitchFamily="18" charset="0"/>
                <a:cs typeface="Times" panose="02020603050405020304" pitchFamily="18" charset="0"/>
              </a:rPr>
              <a:t>syntax errors </a:t>
            </a:r>
            <a:r>
              <a:rPr lang="en-US" sz="3200" dirty="0">
                <a:latin typeface="Times" panose="02020603050405020304" pitchFamily="18" charset="0"/>
                <a:cs typeface="Times" panose="02020603050405020304" pitchFamily="18" charset="0"/>
              </a:rPr>
              <a:t>that may be in the program. </a:t>
            </a:r>
            <a:r>
              <a:rPr lang="en-US" sz="3200" dirty="0">
                <a:solidFill>
                  <a:srgbClr val="0070C0"/>
                </a:solidFill>
                <a:latin typeface="Times" panose="02020603050405020304" pitchFamily="18" charset="0"/>
                <a:cs typeface="Times" panose="02020603050405020304" pitchFamily="18" charset="0"/>
              </a:rPr>
              <a:t>Syntax errors </a:t>
            </a:r>
            <a:r>
              <a:rPr lang="en-US" sz="3200" dirty="0">
                <a:latin typeface="Times" panose="02020603050405020304" pitchFamily="18" charset="0"/>
                <a:cs typeface="Times" panose="02020603050405020304" pitchFamily="18" charset="0"/>
              </a:rPr>
              <a:t>are </a:t>
            </a:r>
            <a:r>
              <a:rPr lang="en-US" sz="3200" dirty="0">
                <a:solidFill>
                  <a:srgbClr val="FF0000"/>
                </a:solidFill>
                <a:latin typeface="Times" panose="02020603050405020304" pitchFamily="18" charset="0"/>
                <a:cs typeface="Times" panose="02020603050405020304" pitchFamily="18" charset="0"/>
              </a:rPr>
              <a:t>illegal</a:t>
            </a:r>
            <a:r>
              <a:rPr lang="en-US" sz="3200" dirty="0">
                <a:latin typeface="Times" panose="02020603050405020304" pitchFamily="18" charset="0"/>
                <a:cs typeface="Times" panose="02020603050405020304" pitchFamily="18" charset="0"/>
              </a:rPr>
              <a:t> uses of </a:t>
            </a:r>
            <a:r>
              <a:rPr lang="en-US" sz="3200" dirty="0">
                <a:solidFill>
                  <a:srgbClr val="FF0000"/>
                </a:solidFill>
                <a:latin typeface="Times" panose="02020603050405020304" pitchFamily="18" charset="0"/>
                <a:cs typeface="Times" panose="02020603050405020304" pitchFamily="18" charset="0"/>
              </a:rPr>
              <a:t>key words</a:t>
            </a:r>
            <a:r>
              <a:rPr lang="en-US" sz="3200" dirty="0">
                <a:latin typeface="Times" panose="02020603050405020304" pitchFamily="18" charset="0"/>
                <a:cs typeface="Times" panose="02020603050405020304" pitchFamily="18" charset="0"/>
              </a:rPr>
              <a:t>, </a:t>
            </a:r>
            <a:r>
              <a:rPr lang="en-US" sz="3200" dirty="0">
                <a:solidFill>
                  <a:srgbClr val="FF0000"/>
                </a:solidFill>
                <a:latin typeface="Times" panose="02020603050405020304" pitchFamily="18" charset="0"/>
                <a:cs typeface="Times" panose="02020603050405020304" pitchFamily="18" charset="0"/>
              </a:rPr>
              <a:t>operators</a:t>
            </a:r>
            <a:r>
              <a:rPr lang="en-US" sz="3200" dirty="0">
                <a:latin typeface="Times" panose="02020603050405020304" pitchFamily="18" charset="0"/>
                <a:cs typeface="Times" panose="02020603050405020304" pitchFamily="18" charset="0"/>
              </a:rPr>
              <a:t>, </a:t>
            </a:r>
            <a:r>
              <a:rPr lang="en-US" sz="3200" dirty="0">
                <a:solidFill>
                  <a:srgbClr val="FF0000"/>
                </a:solidFill>
                <a:latin typeface="Times" panose="02020603050405020304" pitchFamily="18" charset="0"/>
                <a:cs typeface="Times" panose="02020603050405020304" pitchFamily="18" charset="0"/>
              </a:rPr>
              <a:t>punctuation</a:t>
            </a:r>
            <a:r>
              <a:rPr lang="en-US" sz="3200" dirty="0">
                <a:latin typeface="Times" panose="02020603050405020304" pitchFamily="18" charset="0"/>
                <a:cs typeface="Times" panose="02020603050405020304" pitchFamily="18" charset="0"/>
              </a:rPr>
              <a:t>, and other language elements. If the program is </a:t>
            </a:r>
            <a:r>
              <a:rPr lang="en-US" sz="3200" dirty="0">
                <a:solidFill>
                  <a:srgbClr val="0070C0"/>
                </a:solidFill>
                <a:latin typeface="Times" panose="02020603050405020304" pitchFamily="18" charset="0"/>
                <a:cs typeface="Times" panose="02020603050405020304" pitchFamily="18" charset="0"/>
              </a:rPr>
              <a:t>free of syntax errors</a:t>
            </a:r>
            <a:r>
              <a:rPr lang="en-US" sz="3200" dirty="0">
                <a:latin typeface="Times" panose="02020603050405020304" pitchFamily="18" charset="0"/>
                <a:cs typeface="Times" panose="02020603050405020304" pitchFamily="18" charset="0"/>
              </a:rPr>
              <a:t>, the </a:t>
            </a:r>
            <a:r>
              <a:rPr lang="en-US" sz="3200" dirty="0">
                <a:solidFill>
                  <a:srgbClr val="0070C0"/>
                </a:solidFill>
                <a:latin typeface="Times" panose="02020603050405020304" pitchFamily="18" charset="0"/>
                <a:cs typeface="Times" panose="02020603050405020304" pitchFamily="18" charset="0"/>
              </a:rPr>
              <a:t>compiler</a:t>
            </a:r>
            <a:r>
              <a:rPr lang="en-US" sz="3200" dirty="0">
                <a:latin typeface="Times" panose="02020603050405020304" pitchFamily="18" charset="0"/>
                <a:cs typeface="Times" panose="02020603050405020304" pitchFamily="18" charset="0"/>
              </a:rPr>
              <a:t> </a:t>
            </a:r>
            <a:r>
              <a:rPr lang="en-US" sz="3200" dirty="0">
                <a:solidFill>
                  <a:srgbClr val="0070C0"/>
                </a:solidFill>
                <a:latin typeface="Times" panose="02020603050405020304" pitchFamily="18" charset="0"/>
                <a:cs typeface="Times" panose="02020603050405020304" pitchFamily="18" charset="0"/>
              </a:rPr>
              <a:t>stores</a:t>
            </a:r>
            <a:r>
              <a:rPr lang="en-US" sz="3200" dirty="0">
                <a:latin typeface="Times" panose="02020603050405020304" pitchFamily="18" charset="0"/>
                <a:cs typeface="Times" panose="02020603050405020304" pitchFamily="18" charset="0"/>
              </a:rPr>
              <a:t> the </a:t>
            </a:r>
            <a:r>
              <a:rPr lang="en-US" sz="3200" dirty="0">
                <a:solidFill>
                  <a:srgbClr val="0070C0"/>
                </a:solidFill>
                <a:latin typeface="Times" panose="02020603050405020304" pitchFamily="18" charset="0"/>
                <a:cs typeface="Times" panose="02020603050405020304" pitchFamily="18" charset="0"/>
              </a:rPr>
              <a:t>translated</a:t>
            </a:r>
            <a:r>
              <a:rPr lang="en-US" sz="3200" dirty="0">
                <a:latin typeface="Times" panose="02020603050405020304" pitchFamily="18" charset="0"/>
                <a:cs typeface="Times" panose="02020603050405020304" pitchFamily="18" charset="0"/>
              </a:rPr>
              <a:t> </a:t>
            </a:r>
            <a:r>
              <a:rPr lang="en-US" sz="3200" dirty="0">
                <a:solidFill>
                  <a:srgbClr val="0070C0"/>
                </a:solidFill>
                <a:latin typeface="Times" panose="02020603050405020304" pitchFamily="18" charset="0"/>
                <a:cs typeface="Times" panose="02020603050405020304" pitchFamily="18" charset="0"/>
              </a:rPr>
              <a:t>machine language </a:t>
            </a:r>
            <a:r>
              <a:rPr lang="en-US" sz="3200" dirty="0">
                <a:latin typeface="Times" panose="02020603050405020304" pitchFamily="18" charset="0"/>
                <a:cs typeface="Times" panose="02020603050405020304" pitchFamily="18" charset="0"/>
              </a:rPr>
              <a:t>instructions, which are called </a:t>
            </a:r>
            <a:r>
              <a:rPr lang="en-US" sz="3200" i="1" dirty="0">
                <a:solidFill>
                  <a:srgbClr val="0070C0"/>
                </a:solidFill>
                <a:latin typeface="Times" panose="02020603050405020304" pitchFamily="18" charset="0"/>
                <a:cs typeface="Times" panose="02020603050405020304" pitchFamily="18" charset="0"/>
              </a:rPr>
              <a:t>object code</a:t>
            </a:r>
            <a:r>
              <a:rPr lang="en-US" sz="3200" dirty="0">
                <a:latin typeface="Times" panose="02020603050405020304" pitchFamily="18" charset="0"/>
                <a:cs typeface="Times" panose="02020603050405020304" pitchFamily="18" charset="0"/>
              </a:rPr>
              <a:t>, in an </a:t>
            </a:r>
            <a:r>
              <a:rPr lang="en-US" sz="3200" i="1" dirty="0">
                <a:solidFill>
                  <a:srgbClr val="0070C0"/>
                </a:solidFill>
                <a:latin typeface="Times" panose="02020603050405020304" pitchFamily="18" charset="0"/>
                <a:cs typeface="Times" panose="02020603050405020304" pitchFamily="18" charset="0"/>
              </a:rPr>
              <a:t>object file</a:t>
            </a:r>
            <a:r>
              <a:rPr lang="en-US" sz="3200" dirty="0">
                <a:latin typeface="Times" panose="02020603050405020304" pitchFamily="18" charset="0"/>
                <a:cs typeface="Times" panose="02020603050405020304" pitchFamily="18" charset="0"/>
              </a:rPr>
              <a:t>. </a:t>
            </a:r>
            <a:br>
              <a:rPr lang="en-US" sz="3200" dirty="0">
                <a:latin typeface="Times" panose="02020603050405020304" pitchFamily="18" charset="0"/>
                <a:cs typeface="Times" panose="02020603050405020304" pitchFamily="18" charset="0"/>
              </a:rPr>
            </a:br>
            <a:br>
              <a:rPr lang="en-US" sz="3200" dirty="0">
                <a:latin typeface="Times" panose="02020603050405020304" pitchFamily="18" charset="0"/>
                <a:cs typeface="Times" panose="02020603050405020304" pitchFamily="18" charset="0"/>
              </a:rPr>
            </a:br>
            <a:endParaRPr lang="en-US" sz="32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79636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366F-A7F6-EF76-B801-DFECAF3EB521}"/>
              </a:ext>
            </a:extLst>
          </p:cNvPr>
          <p:cNvSpPr>
            <a:spLocks noGrp="1"/>
          </p:cNvSpPr>
          <p:nvPr>
            <p:ph type="title"/>
          </p:nvPr>
        </p:nvSpPr>
        <p:spPr/>
        <p:txBody>
          <a:bodyPr/>
          <a:lstStyle/>
          <a:p>
            <a:r>
              <a:rPr lang="en-US" sz="4800" dirty="0"/>
              <a:t>Sequence Structure</a:t>
            </a:r>
            <a:endParaRPr lang="en-US" dirty="0"/>
          </a:p>
        </p:txBody>
      </p:sp>
      <p:sp>
        <p:nvSpPr>
          <p:cNvPr id="3" name="Content Placeholder 2">
            <a:extLst>
              <a:ext uri="{FF2B5EF4-FFF2-40B4-BE49-F238E27FC236}">
                <a16:creationId xmlns:a16="http://schemas.microsoft.com/office/drawing/2014/main" id="{5CF2F61E-F3D4-EADB-B5E3-C10728D3B947}"/>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A series of actions are performed in </a:t>
            </a:r>
            <a:r>
              <a:rPr lang="en-US" altLang="en-US" dirty="0">
                <a:solidFill>
                  <a:srgbClr val="0070C0"/>
                </a:solidFill>
                <a:latin typeface="Times New Roman" panose="02020603050405020304" pitchFamily="18" charset="0"/>
                <a:cs typeface="Times New Roman" panose="02020603050405020304" pitchFamily="18" charset="0"/>
              </a:rPr>
              <a:t>sequence</a:t>
            </a:r>
            <a:endParaRPr lang="en-US" dirty="0">
              <a:solidFill>
                <a:srgbClr val="0070C0"/>
              </a:solidFill>
            </a:endParaRPr>
          </a:p>
        </p:txBody>
      </p:sp>
      <p:grpSp>
        <p:nvGrpSpPr>
          <p:cNvPr id="4" name="Group 17">
            <a:extLst>
              <a:ext uri="{FF2B5EF4-FFF2-40B4-BE49-F238E27FC236}">
                <a16:creationId xmlns:a16="http://schemas.microsoft.com/office/drawing/2014/main" id="{195312B7-C209-0EB8-217B-C1672445B8F8}"/>
              </a:ext>
            </a:extLst>
          </p:cNvPr>
          <p:cNvGrpSpPr>
            <a:grpSpLocks/>
          </p:cNvGrpSpPr>
          <p:nvPr/>
        </p:nvGrpSpPr>
        <p:grpSpPr bwMode="auto">
          <a:xfrm>
            <a:off x="9701214" y="1572895"/>
            <a:ext cx="1876425" cy="3143250"/>
            <a:chOff x="2392" y="2136"/>
            <a:chExt cx="912" cy="1576"/>
          </a:xfrm>
        </p:grpSpPr>
        <p:sp>
          <p:nvSpPr>
            <p:cNvPr id="5" name="AutoShape 5">
              <a:extLst>
                <a:ext uri="{FF2B5EF4-FFF2-40B4-BE49-F238E27FC236}">
                  <a16:creationId xmlns:a16="http://schemas.microsoft.com/office/drawing/2014/main" id="{5D828D69-8B29-383B-FA6B-314C219F010D}"/>
                </a:ext>
              </a:extLst>
            </p:cNvPr>
            <p:cNvSpPr>
              <a:spLocks noChangeArrowheads="1"/>
            </p:cNvSpPr>
            <p:nvPr/>
          </p:nvSpPr>
          <p:spPr bwMode="auto">
            <a:xfrm>
              <a:off x="2512" y="2136"/>
              <a:ext cx="670" cy="192"/>
            </a:xfrm>
            <a:prstGeom prst="flowChartTerminator">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6" name="AutoShape 8">
              <a:extLst>
                <a:ext uri="{FF2B5EF4-FFF2-40B4-BE49-F238E27FC236}">
                  <a16:creationId xmlns:a16="http://schemas.microsoft.com/office/drawing/2014/main" id="{91EED40D-468D-69D3-8393-80F863FDA3DB}"/>
                </a:ext>
              </a:extLst>
            </p:cNvPr>
            <p:cNvSpPr>
              <a:spLocks noChangeArrowheads="1"/>
            </p:cNvSpPr>
            <p:nvPr/>
          </p:nvSpPr>
          <p:spPr bwMode="auto">
            <a:xfrm>
              <a:off x="2392" y="2444"/>
              <a:ext cx="912" cy="480"/>
            </a:xfrm>
            <a:prstGeom prst="flowChartInputOutpu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7" name="Line 10">
              <a:extLst>
                <a:ext uri="{FF2B5EF4-FFF2-40B4-BE49-F238E27FC236}">
                  <a16:creationId xmlns:a16="http://schemas.microsoft.com/office/drawing/2014/main" id="{580BA74F-D207-656D-DD43-DF0C9742BAD2}"/>
                </a:ext>
              </a:extLst>
            </p:cNvPr>
            <p:cNvSpPr>
              <a:spLocks noChangeShapeType="1"/>
            </p:cNvSpPr>
            <p:nvPr/>
          </p:nvSpPr>
          <p:spPr bwMode="auto">
            <a:xfrm>
              <a:off x="2848" y="2332"/>
              <a:ext cx="0" cy="11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8" name="Line 11">
              <a:extLst>
                <a:ext uri="{FF2B5EF4-FFF2-40B4-BE49-F238E27FC236}">
                  <a16:creationId xmlns:a16="http://schemas.microsoft.com/office/drawing/2014/main" id="{F99730FE-0A76-EBC6-063F-2C2D1333BF05}"/>
                </a:ext>
              </a:extLst>
            </p:cNvPr>
            <p:cNvSpPr>
              <a:spLocks noChangeShapeType="1"/>
            </p:cNvSpPr>
            <p:nvPr/>
          </p:nvSpPr>
          <p:spPr bwMode="auto">
            <a:xfrm>
              <a:off x="2848" y="2928"/>
              <a:ext cx="0" cy="11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9" name="Text Box 12">
              <a:extLst>
                <a:ext uri="{FF2B5EF4-FFF2-40B4-BE49-F238E27FC236}">
                  <a16:creationId xmlns:a16="http://schemas.microsoft.com/office/drawing/2014/main" id="{325056AE-9086-1308-254A-C737FAE60AD4}"/>
                </a:ext>
              </a:extLst>
            </p:cNvPr>
            <p:cNvSpPr txBox="1">
              <a:spLocks noChangeArrowheads="1"/>
            </p:cNvSpPr>
            <p:nvPr/>
          </p:nvSpPr>
          <p:spPr bwMode="auto">
            <a:xfrm>
              <a:off x="2488" y="3050"/>
              <a:ext cx="721" cy="31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400">
                  <a:latin typeface="Times New Roman" pitchFamily="18" charset="0"/>
                  <a:cs typeface="Times New Roman" pitchFamily="18" charset="0"/>
                </a:rPr>
                <a:t> </a:t>
              </a:r>
            </a:p>
            <a:p>
              <a:pPr algn="ctr" eaLnBrk="1" hangingPunct="1">
                <a:spcBef>
                  <a:spcPct val="50000"/>
                </a:spcBef>
                <a:defRPr/>
              </a:pPr>
              <a:endParaRPr lang="en-US" sz="1400">
                <a:latin typeface="Times New Roman" pitchFamily="18" charset="0"/>
                <a:cs typeface="Times New Roman" pitchFamily="18" charset="0"/>
              </a:endParaRPr>
            </a:p>
          </p:txBody>
        </p:sp>
        <p:sp>
          <p:nvSpPr>
            <p:cNvPr id="10" name="Line 13">
              <a:extLst>
                <a:ext uri="{FF2B5EF4-FFF2-40B4-BE49-F238E27FC236}">
                  <a16:creationId xmlns:a16="http://schemas.microsoft.com/office/drawing/2014/main" id="{752D1D6B-881F-0067-BF7B-65EC4D122978}"/>
                </a:ext>
              </a:extLst>
            </p:cNvPr>
            <p:cNvSpPr>
              <a:spLocks noChangeShapeType="1"/>
            </p:cNvSpPr>
            <p:nvPr/>
          </p:nvSpPr>
          <p:spPr bwMode="auto">
            <a:xfrm>
              <a:off x="2848" y="3404"/>
              <a:ext cx="0" cy="11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11" name="AutoShape 15">
              <a:extLst>
                <a:ext uri="{FF2B5EF4-FFF2-40B4-BE49-F238E27FC236}">
                  <a16:creationId xmlns:a16="http://schemas.microsoft.com/office/drawing/2014/main" id="{6AD2782C-B08C-E70F-2338-43DD844373B4}"/>
                </a:ext>
              </a:extLst>
            </p:cNvPr>
            <p:cNvSpPr>
              <a:spLocks noChangeArrowheads="1"/>
            </p:cNvSpPr>
            <p:nvPr/>
          </p:nvSpPr>
          <p:spPr bwMode="auto">
            <a:xfrm>
              <a:off x="2512" y="3520"/>
              <a:ext cx="670" cy="192"/>
            </a:xfrm>
            <a:prstGeom prst="flowChartTerminator">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grpSp>
    </p:spTree>
    <p:extLst>
      <p:ext uri="{BB962C8B-B14F-4D97-AF65-F5344CB8AC3E}">
        <p14:creationId xmlns:p14="http://schemas.microsoft.com/office/powerpoint/2010/main" val="1500185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A79B9-85C3-CA03-08D7-D12CB461D56A}"/>
              </a:ext>
            </a:extLst>
          </p:cNvPr>
          <p:cNvSpPr>
            <a:spLocks noGrp="1"/>
          </p:cNvSpPr>
          <p:nvPr>
            <p:ph type="title"/>
          </p:nvPr>
        </p:nvSpPr>
        <p:spPr/>
        <p:txBody>
          <a:bodyPr>
            <a:normAutofit fontScale="90000"/>
          </a:bodyPr>
          <a:lstStyle/>
          <a:p>
            <a:r>
              <a:rPr lang="en-US" dirty="0"/>
              <a:t>Source Code, Object Code, and Executable Code</a:t>
            </a:r>
          </a:p>
        </p:txBody>
      </p:sp>
      <p:pic>
        <p:nvPicPr>
          <p:cNvPr id="4" name="Content Placeholder 3">
            <a:extLst>
              <a:ext uri="{FF2B5EF4-FFF2-40B4-BE49-F238E27FC236}">
                <a16:creationId xmlns:a16="http://schemas.microsoft.com/office/drawing/2014/main" id="{13A5352C-4973-79B5-C218-9E17B0A312CD}"/>
              </a:ext>
            </a:extLst>
          </p:cNvPr>
          <p:cNvPicPr>
            <a:picLocks noGrp="1" noChangeAspect="1"/>
          </p:cNvPicPr>
          <p:nvPr>
            <p:ph idx="1"/>
          </p:nvPr>
        </p:nvPicPr>
        <p:blipFill>
          <a:blip r:embed="rId2"/>
          <a:stretch>
            <a:fillRect/>
          </a:stretch>
        </p:blipFill>
        <p:spPr>
          <a:xfrm>
            <a:off x="2310123" y="1219200"/>
            <a:ext cx="7937564" cy="2076545"/>
          </a:xfrm>
          <a:prstGeom prst="rect">
            <a:avLst/>
          </a:prstGeom>
        </p:spPr>
      </p:pic>
      <p:sp>
        <p:nvSpPr>
          <p:cNvPr id="6" name="TextBox 5">
            <a:extLst>
              <a:ext uri="{FF2B5EF4-FFF2-40B4-BE49-F238E27FC236}">
                <a16:creationId xmlns:a16="http://schemas.microsoft.com/office/drawing/2014/main" id="{4B03F504-765C-B4E8-02B1-A339CBE8437B}"/>
              </a:ext>
            </a:extLst>
          </p:cNvPr>
          <p:cNvSpPr txBox="1"/>
          <p:nvPr/>
        </p:nvSpPr>
        <p:spPr>
          <a:xfrm>
            <a:off x="0" y="3429000"/>
            <a:ext cx="12125985" cy="3385542"/>
          </a:xfrm>
          <a:prstGeom prst="rect">
            <a:avLst/>
          </a:prstGeom>
          <a:noFill/>
        </p:spPr>
        <p:txBody>
          <a:bodyPr wrap="square">
            <a:spAutoFit/>
          </a:bodyPr>
          <a:lstStyle/>
          <a:p>
            <a:pPr marL="514350" indent="-514350">
              <a:spcBef>
                <a:spcPct val="50000"/>
              </a:spcBef>
              <a:buFont typeface="+mj-lt"/>
              <a:buAutoNum type="arabicPeriod"/>
            </a:pPr>
            <a:r>
              <a:rPr lang="en-US" sz="2800" b="1" dirty="0">
                <a:solidFill>
                  <a:srgbClr val="0070C0"/>
                </a:solidFill>
                <a:latin typeface="Times New Roman" panose="02020603050405020304" pitchFamily="18" charset="0"/>
                <a:cs typeface="Times New Roman" panose="02020603050405020304" pitchFamily="18" charset="0"/>
              </a:rPr>
              <a:t>Source code </a:t>
            </a:r>
            <a:r>
              <a:rPr lang="en-US" sz="2800" dirty="0">
                <a:latin typeface="Times New Roman" panose="02020603050405020304" pitchFamily="18" charset="0"/>
                <a:cs typeface="Times New Roman" panose="02020603050405020304" pitchFamily="18" charset="0"/>
              </a:rPr>
              <a:t>refers to the lines of code that a programmer types into the computer.</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A file containing source code is called </a:t>
            </a:r>
            <a:r>
              <a:rPr lang="en-US" sz="2800" b="1" dirty="0">
                <a:solidFill>
                  <a:srgbClr val="0070C0"/>
                </a:solidFill>
                <a:latin typeface="Times New Roman" panose="02020603050405020304" pitchFamily="18" charset="0"/>
                <a:cs typeface="Times New Roman" panose="02020603050405020304" pitchFamily="18" charset="0"/>
              </a:rPr>
              <a:t>a source file</a:t>
            </a:r>
            <a:r>
              <a:rPr lang="en-US" sz="2800" dirty="0">
                <a:latin typeface="Times New Roman" panose="02020603050405020304" pitchFamily="18" charset="0"/>
                <a:cs typeface="Times New Roman" panose="02020603050405020304" pitchFamily="18" charset="0"/>
              </a:rPr>
              <a:t>.</a:t>
            </a:r>
          </a:p>
          <a:p>
            <a:pPr marL="514350" indent="-514350">
              <a:buFont typeface="+mj-lt"/>
              <a:buAutoNum type="arabicPeriod"/>
            </a:pPr>
            <a:r>
              <a:rPr lang="en-US" sz="2800" b="1" dirty="0">
                <a:solidFill>
                  <a:srgbClr val="0070C0"/>
                </a:solidFill>
                <a:latin typeface="Times New Roman" panose="02020603050405020304" pitchFamily="18" charset="0"/>
                <a:cs typeface="Times New Roman" panose="02020603050405020304" pitchFamily="18" charset="0"/>
              </a:rPr>
              <a:t>Object code </a:t>
            </a:r>
            <a:r>
              <a:rPr lang="en-US" sz="2800" dirty="0">
                <a:latin typeface="Times New Roman" panose="02020603050405020304" pitchFamily="18" charset="0"/>
                <a:cs typeface="Times New Roman" panose="02020603050405020304" pitchFamily="18" charset="0"/>
              </a:rPr>
              <a:t>is the output of a compiler after it translates source code </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A file containing object code is called an </a:t>
            </a:r>
            <a:r>
              <a:rPr lang="en-US" sz="2800" b="1" dirty="0">
                <a:solidFill>
                  <a:srgbClr val="0070C0"/>
                </a:solidFill>
                <a:latin typeface="Times New Roman" panose="02020603050405020304" pitchFamily="18" charset="0"/>
                <a:cs typeface="Times New Roman" panose="02020603050405020304" pitchFamily="18" charset="0"/>
              </a:rPr>
              <a:t>object file</a:t>
            </a:r>
            <a:r>
              <a:rPr lang="en-US" sz="2800" dirty="0">
                <a:solidFill>
                  <a:srgbClr val="0070C0"/>
                </a:solidFill>
                <a:latin typeface="Times New Roman" panose="02020603050405020304" pitchFamily="18" charset="0"/>
                <a:cs typeface="Times New Roman" panose="02020603050405020304" pitchFamily="18" charset="0"/>
              </a:rPr>
              <a:t>.</a:t>
            </a:r>
          </a:p>
          <a:p>
            <a:pPr marL="514350" indent="-514350">
              <a:buFont typeface="+mj-lt"/>
              <a:buAutoNum type="arabicPeriod"/>
            </a:pPr>
            <a:r>
              <a:rPr lang="en-US" sz="2800" b="1" dirty="0">
                <a:solidFill>
                  <a:srgbClr val="0070C0"/>
                </a:solidFill>
                <a:latin typeface="Times New Roman" panose="02020603050405020304" pitchFamily="18" charset="0"/>
                <a:cs typeface="Times New Roman" panose="02020603050405020304" pitchFamily="18" charset="0"/>
              </a:rPr>
              <a:t>Executable code</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refers to the code that can run directly on your computer. This is usually obtained by linking your object code. </a:t>
            </a:r>
          </a:p>
          <a:p>
            <a:pPr marL="514350" indent="-514350">
              <a:buFont typeface="+mj-lt"/>
              <a:buAutoNum type="arabicPeriod"/>
            </a:pPr>
            <a:endParaRPr lang="en-US" dirty="0"/>
          </a:p>
        </p:txBody>
      </p:sp>
    </p:spTree>
    <p:extLst>
      <p:ext uri="{BB962C8B-B14F-4D97-AF65-F5344CB8AC3E}">
        <p14:creationId xmlns:p14="http://schemas.microsoft.com/office/powerpoint/2010/main" val="2251341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1751C-FE0E-B4C9-2799-CD9545D349E5}"/>
              </a:ext>
            </a:extLst>
          </p:cNvPr>
          <p:cNvSpPr>
            <a:spLocks noGrp="1"/>
          </p:cNvSpPr>
          <p:nvPr>
            <p:ph type="title"/>
          </p:nvPr>
        </p:nvSpPr>
        <p:spPr/>
        <p:txBody>
          <a:bodyPr>
            <a:normAutofit fontScale="90000"/>
          </a:bodyPr>
          <a:lstStyle/>
          <a:p>
            <a:r>
              <a:rPr lang="en-US" dirty="0"/>
              <a:t>From a High-Level Program to an Executable File</a:t>
            </a:r>
          </a:p>
        </p:txBody>
      </p:sp>
      <p:pic>
        <p:nvPicPr>
          <p:cNvPr id="4" name="Picture 2">
            <a:extLst>
              <a:ext uri="{FF2B5EF4-FFF2-40B4-BE49-F238E27FC236}">
                <a16:creationId xmlns:a16="http://schemas.microsoft.com/office/drawing/2014/main" id="{682B00C8-5619-510E-0C0E-A242458B5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4811268" cy="556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4109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D22FA1E-E02A-4FC5-BBA6-577D6DA0C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81" name="Freeform: Shape 3080">
            <a:extLst>
              <a:ext uri="{FF2B5EF4-FFF2-40B4-BE49-F238E27FC236}">
                <a16:creationId xmlns:a16="http://schemas.microsoft.com/office/drawing/2014/main" id="{05D27520-F270-4F3D-A46E-76A337B6E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315529 w 12192000"/>
              <a:gd name="connsiteY0" fmla="*/ 4323896 h 6858000"/>
              <a:gd name="connsiteX1" fmla="*/ 6295588 w 12192000"/>
              <a:gd name="connsiteY1" fmla="*/ 4367579 h 6858000"/>
              <a:gd name="connsiteX2" fmla="*/ 6219229 w 12192000"/>
              <a:gd name="connsiteY2" fmla="*/ 4436818 h 6858000"/>
              <a:gd name="connsiteX3" fmla="*/ 6065687 w 12192000"/>
              <a:gd name="connsiteY3" fmla="*/ 4637204 h 6858000"/>
              <a:gd name="connsiteX4" fmla="*/ 5727387 w 12192000"/>
              <a:gd name="connsiteY4" fmla="*/ 5460076 h 6858000"/>
              <a:gd name="connsiteX5" fmla="*/ 5620972 w 12192000"/>
              <a:gd name="connsiteY5" fmla="*/ 5725836 h 6858000"/>
              <a:gd name="connsiteX6" fmla="*/ 5707795 w 12192000"/>
              <a:gd name="connsiteY6" fmla="*/ 5790089 h 6858000"/>
              <a:gd name="connsiteX7" fmla="*/ 5554627 w 12192000"/>
              <a:gd name="connsiteY7" fmla="*/ 6078873 h 6858000"/>
              <a:gd name="connsiteX8" fmla="*/ 5373489 w 12192000"/>
              <a:gd name="connsiteY8" fmla="*/ 6402408 h 6858000"/>
              <a:gd name="connsiteX9" fmla="*/ 5099999 w 12192000"/>
              <a:gd name="connsiteY9" fmla="*/ 6827527 h 6858000"/>
              <a:gd name="connsiteX10" fmla="*/ 5078133 w 12192000"/>
              <a:gd name="connsiteY10" fmla="*/ 6857998 h 6858000"/>
              <a:gd name="connsiteX11" fmla="*/ 9179960 w 12192000"/>
              <a:gd name="connsiteY11" fmla="*/ 6857998 h 6858000"/>
              <a:gd name="connsiteX12" fmla="*/ 9179960 w 12192000"/>
              <a:gd name="connsiteY12" fmla="*/ 4323896 h 6858000"/>
              <a:gd name="connsiteX13" fmla="*/ 0 w 12192000"/>
              <a:gd name="connsiteY13" fmla="*/ 0 h 6858000"/>
              <a:gd name="connsiteX14" fmla="*/ 5872711 w 12192000"/>
              <a:gd name="connsiteY14" fmla="*/ 0 h 6858000"/>
              <a:gd name="connsiteX15" fmla="*/ 5885421 w 12192000"/>
              <a:gd name="connsiteY15" fmla="*/ 20207 h 6858000"/>
              <a:gd name="connsiteX16" fmla="*/ 5925300 w 12192000"/>
              <a:gd name="connsiteY16" fmla="*/ 48911 h 6858000"/>
              <a:gd name="connsiteX17" fmla="*/ 5940039 w 12192000"/>
              <a:gd name="connsiteY17" fmla="*/ 101212 h 6858000"/>
              <a:gd name="connsiteX18" fmla="*/ 5969942 w 12192000"/>
              <a:gd name="connsiteY18" fmla="*/ 311282 h 6858000"/>
              <a:gd name="connsiteX19" fmla="*/ 5961238 w 12192000"/>
              <a:gd name="connsiteY19" fmla="*/ 357643 h 6858000"/>
              <a:gd name="connsiteX20" fmla="*/ 5917195 w 12192000"/>
              <a:gd name="connsiteY20" fmla="*/ 420369 h 6858000"/>
              <a:gd name="connsiteX21" fmla="*/ 5882753 w 12192000"/>
              <a:gd name="connsiteY21" fmla="*/ 556832 h 6858000"/>
              <a:gd name="connsiteX22" fmla="*/ 5814490 w 12192000"/>
              <a:gd name="connsiteY22" fmla="*/ 757416 h 6858000"/>
              <a:gd name="connsiteX23" fmla="*/ 5780064 w 12192000"/>
              <a:gd name="connsiteY23" fmla="*/ 817804 h 6858000"/>
              <a:gd name="connsiteX24" fmla="*/ 5808232 w 12192000"/>
              <a:gd name="connsiteY24" fmla="*/ 850533 h 6858000"/>
              <a:gd name="connsiteX25" fmla="*/ 5906473 w 12192000"/>
              <a:gd name="connsiteY25" fmla="*/ 1076571 h 6858000"/>
              <a:gd name="connsiteX26" fmla="*/ 5778623 w 12192000"/>
              <a:gd name="connsiteY26" fmla="*/ 1369280 h 6858000"/>
              <a:gd name="connsiteX27" fmla="*/ 5710841 w 12192000"/>
              <a:gd name="connsiteY27" fmla="*/ 1462628 h 6858000"/>
              <a:gd name="connsiteX28" fmla="*/ 5846774 w 12192000"/>
              <a:gd name="connsiteY28" fmla="*/ 1455933 h 6858000"/>
              <a:gd name="connsiteX29" fmla="*/ 5897329 w 12192000"/>
              <a:gd name="connsiteY29" fmla="*/ 1553073 h 6858000"/>
              <a:gd name="connsiteX30" fmla="*/ 5919735 w 12192000"/>
              <a:gd name="connsiteY30" fmla="*/ 1602736 h 6858000"/>
              <a:gd name="connsiteX31" fmla="*/ 6057874 w 12192000"/>
              <a:gd name="connsiteY31" fmla="*/ 1910648 h 6858000"/>
              <a:gd name="connsiteX32" fmla="*/ 6039719 w 12192000"/>
              <a:gd name="connsiteY32" fmla="*/ 2010547 h 6858000"/>
              <a:gd name="connsiteX33" fmla="*/ 5841713 w 12192000"/>
              <a:gd name="connsiteY33" fmla="*/ 2520599 h 6858000"/>
              <a:gd name="connsiteX34" fmla="*/ 6071734 w 12192000"/>
              <a:gd name="connsiteY34" fmla="*/ 2593468 h 6858000"/>
              <a:gd name="connsiteX35" fmla="*/ 6092050 w 12192000"/>
              <a:gd name="connsiteY35" fmla="*/ 2806646 h 6858000"/>
              <a:gd name="connsiteX36" fmla="*/ 6215122 w 12192000"/>
              <a:gd name="connsiteY36" fmla="*/ 3021197 h 6858000"/>
              <a:gd name="connsiteX37" fmla="*/ 6338100 w 12192000"/>
              <a:gd name="connsiteY37" fmla="*/ 3178087 h 6858000"/>
              <a:gd name="connsiteX38" fmla="*/ 6343927 w 12192000"/>
              <a:gd name="connsiteY38" fmla="*/ 3194685 h 6858000"/>
              <a:gd name="connsiteX39" fmla="*/ 6343850 w 12192000"/>
              <a:gd name="connsiteY39" fmla="*/ 3201174 h 6858000"/>
              <a:gd name="connsiteX40" fmla="*/ 6366375 w 12192000"/>
              <a:gd name="connsiteY40" fmla="*/ 3271251 h 6858000"/>
              <a:gd name="connsiteX41" fmla="*/ 6369430 w 12192000"/>
              <a:gd name="connsiteY41" fmla="*/ 3276240 h 6858000"/>
              <a:gd name="connsiteX42" fmla="*/ 6392405 w 12192000"/>
              <a:gd name="connsiteY42" fmla="*/ 3360437 h 6858000"/>
              <a:gd name="connsiteX43" fmla="*/ 6397993 w 12192000"/>
              <a:gd name="connsiteY43" fmla="*/ 3390203 h 6858000"/>
              <a:gd name="connsiteX44" fmla="*/ 6394652 w 12192000"/>
              <a:gd name="connsiteY44" fmla="*/ 3402205 h 6858000"/>
              <a:gd name="connsiteX45" fmla="*/ 6366662 w 12192000"/>
              <a:gd name="connsiteY45" fmla="*/ 3442044 h 6858000"/>
              <a:gd name="connsiteX46" fmla="*/ 6320915 w 12192000"/>
              <a:gd name="connsiteY46" fmla="*/ 3701547 h 6858000"/>
              <a:gd name="connsiteX47" fmla="*/ 6364618 w 12192000"/>
              <a:gd name="connsiteY47" fmla="*/ 3743844 h 6858000"/>
              <a:gd name="connsiteX48" fmla="*/ 6370409 w 12192000"/>
              <a:gd name="connsiteY48" fmla="*/ 3754454 h 6858000"/>
              <a:gd name="connsiteX49" fmla="*/ 6373773 w 12192000"/>
              <a:gd name="connsiteY49" fmla="*/ 3768237 h 6858000"/>
              <a:gd name="connsiteX50" fmla="*/ 6375298 w 12192000"/>
              <a:gd name="connsiteY50" fmla="*/ 3796540 h 6858000"/>
              <a:gd name="connsiteX51" fmla="*/ 6253487 w 12192000"/>
              <a:gd name="connsiteY51" fmla="*/ 3856948 h 6858000"/>
              <a:gd name="connsiteX52" fmla="*/ 6385416 w 12192000"/>
              <a:gd name="connsiteY52" fmla="*/ 4014409 h 6858000"/>
              <a:gd name="connsiteX53" fmla="*/ 6374795 w 12192000"/>
              <a:gd name="connsiteY53" fmla="*/ 4038554 h 6858000"/>
              <a:gd name="connsiteX54" fmla="*/ 6351015 w 12192000"/>
              <a:gd name="connsiteY54" fmla="*/ 4150489 h 6858000"/>
              <a:gd name="connsiteX55" fmla="*/ 6340821 w 12192000"/>
              <a:gd name="connsiteY55" fmla="*/ 4212706 h 6858000"/>
              <a:gd name="connsiteX56" fmla="*/ 12191999 w 12192000"/>
              <a:gd name="connsiteY56" fmla="*/ 4212706 h 6858000"/>
              <a:gd name="connsiteX57" fmla="*/ 12191999 w 12192000"/>
              <a:gd name="connsiteY57" fmla="*/ 0 h 6858000"/>
              <a:gd name="connsiteX58" fmla="*/ 12192000 w 12192000"/>
              <a:gd name="connsiteY58" fmla="*/ 0 h 6858000"/>
              <a:gd name="connsiteX59" fmla="*/ 12192000 w 12192000"/>
              <a:gd name="connsiteY59" fmla="*/ 6858000 h 6858000"/>
              <a:gd name="connsiteX60" fmla="*/ 12191999 w 12192000"/>
              <a:gd name="connsiteY60" fmla="*/ 6858000 h 6858000"/>
              <a:gd name="connsiteX61" fmla="*/ 12191999 w 12192000"/>
              <a:gd name="connsiteY61" fmla="*/ 4323902 h 6858000"/>
              <a:gd name="connsiteX62" fmla="*/ 9307672 w 12192000"/>
              <a:gd name="connsiteY62" fmla="*/ 4323902 h 6858000"/>
              <a:gd name="connsiteX63" fmla="*/ 9307672 w 12192000"/>
              <a:gd name="connsiteY63" fmla="*/ 6858000 h 6858000"/>
              <a:gd name="connsiteX64" fmla="*/ 0 w 12192000"/>
              <a:gd name="connsiteY6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192000" h="6858000">
                <a:moveTo>
                  <a:pt x="6315529" y="4323896"/>
                </a:moveTo>
                <a:lnTo>
                  <a:pt x="6295588" y="4367579"/>
                </a:lnTo>
                <a:cubicBezTo>
                  <a:pt x="6278024" y="4397022"/>
                  <a:pt x="6253813" y="4421099"/>
                  <a:pt x="6219229" y="4436818"/>
                </a:cubicBezTo>
                <a:cubicBezTo>
                  <a:pt x="6148079" y="4469666"/>
                  <a:pt x="6116436" y="4572066"/>
                  <a:pt x="6065687" y="4637204"/>
                </a:cubicBezTo>
                <a:cubicBezTo>
                  <a:pt x="5888713" y="4862696"/>
                  <a:pt x="5773979" y="5125824"/>
                  <a:pt x="5727387" y="5460076"/>
                </a:cubicBezTo>
                <a:cubicBezTo>
                  <a:pt x="5714326" y="5552523"/>
                  <a:pt x="5656974" y="5638673"/>
                  <a:pt x="5620972" y="5725836"/>
                </a:cubicBezTo>
                <a:cubicBezTo>
                  <a:pt x="5641553" y="5779043"/>
                  <a:pt x="5738619" y="5631221"/>
                  <a:pt x="5707795" y="5790089"/>
                </a:cubicBezTo>
                <a:cubicBezTo>
                  <a:pt x="5684453" y="5909876"/>
                  <a:pt x="5617437" y="5996827"/>
                  <a:pt x="5554627" y="6078873"/>
                </a:cubicBezTo>
                <a:cubicBezTo>
                  <a:pt x="5482491" y="6172498"/>
                  <a:pt x="5402203" y="6253366"/>
                  <a:pt x="5373489" y="6402408"/>
                </a:cubicBezTo>
                <a:cubicBezTo>
                  <a:pt x="5371924" y="6410357"/>
                  <a:pt x="5276557" y="6577417"/>
                  <a:pt x="5099999" y="6827527"/>
                </a:cubicBezTo>
                <a:lnTo>
                  <a:pt x="5078133" y="6857998"/>
                </a:lnTo>
                <a:lnTo>
                  <a:pt x="9179960" y="6857998"/>
                </a:lnTo>
                <a:lnTo>
                  <a:pt x="9179960" y="4323896"/>
                </a:lnTo>
                <a:close/>
                <a:moveTo>
                  <a:pt x="0" y="0"/>
                </a:moveTo>
                <a:lnTo>
                  <a:pt x="5872711" y="0"/>
                </a:lnTo>
                <a:lnTo>
                  <a:pt x="5885421" y="20207"/>
                </a:lnTo>
                <a:cubicBezTo>
                  <a:pt x="5896481" y="32882"/>
                  <a:pt x="5909484" y="42864"/>
                  <a:pt x="5925300" y="48911"/>
                </a:cubicBezTo>
                <a:cubicBezTo>
                  <a:pt x="5940498" y="54526"/>
                  <a:pt x="5945509" y="75042"/>
                  <a:pt x="5940039" y="101212"/>
                </a:cubicBezTo>
                <a:cubicBezTo>
                  <a:pt x="5921950" y="187894"/>
                  <a:pt x="5936667" y="254951"/>
                  <a:pt x="5969942" y="311282"/>
                </a:cubicBezTo>
                <a:cubicBezTo>
                  <a:pt x="5981709" y="330926"/>
                  <a:pt x="5977292" y="344422"/>
                  <a:pt x="5961238" y="357643"/>
                </a:cubicBezTo>
                <a:cubicBezTo>
                  <a:pt x="5942802" y="372223"/>
                  <a:pt x="5928461" y="393565"/>
                  <a:pt x="5917195" y="420369"/>
                </a:cubicBezTo>
                <a:cubicBezTo>
                  <a:pt x="5898701" y="463685"/>
                  <a:pt x="5889992" y="510050"/>
                  <a:pt x="5882753" y="556832"/>
                </a:cubicBezTo>
                <a:cubicBezTo>
                  <a:pt x="5871511" y="630206"/>
                  <a:pt x="5858246" y="700969"/>
                  <a:pt x="5814490" y="757416"/>
                </a:cubicBezTo>
                <a:cubicBezTo>
                  <a:pt x="5801465" y="774559"/>
                  <a:pt x="5791019" y="796511"/>
                  <a:pt x="5780064" y="817804"/>
                </a:cubicBezTo>
                <a:cubicBezTo>
                  <a:pt x="5783558" y="836359"/>
                  <a:pt x="5792196" y="849005"/>
                  <a:pt x="5808232" y="850533"/>
                </a:cubicBezTo>
                <a:cubicBezTo>
                  <a:pt x="5910296" y="860624"/>
                  <a:pt x="5905771" y="962632"/>
                  <a:pt x="5906473" y="1076571"/>
                </a:cubicBezTo>
                <a:cubicBezTo>
                  <a:pt x="5907545" y="1217584"/>
                  <a:pt x="5849973" y="1296799"/>
                  <a:pt x="5778623" y="1369280"/>
                </a:cubicBezTo>
                <a:cubicBezTo>
                  <a:pt x="5754207" y="1393852"/>
                  <a:pt x="5718605" y="1401742"/>
                  <a:pt x="5710841" y="1462628"/>
                </a:cubicBezTo>
                <a:cubicBezTo>
                  <a:pt x="5753463" y="1508141"/>
                  <a:pt x="5802053" y="1451295"/>
                  <a:pt x="5846774" y="1455933"/>
                </a:cubicBezTo>
                <a:cubicBezTo>
                  <a:pt x="5883727" y="1460129"/>
                  <a:pt x="5943609" y="1438568"/>
                  <a:pt x="5897329" y="1553073"/>
                </a:cubicBezTo>
                <a:cubicBezTo>
                  <a:pt x="5883856" y="1586627"/>
                  <a:pt x="5901366" y="1604100"/>
                  <a:pt x="5919735" y="1602736"/>
                </a:cubicBezTo>
                <a:cubicBezTo>
                  <a:pt x="6068526" y="1589022"/>
                  <a:pt x="6006837" y="1813624"/>
                  <a:pt x="6057874" y="1910648"/>
                </a:cubicBezTo>
                <a:cubicBezTo>
                  <a:pt x="6072264" y="1936644"/>
                  <a:pt x="6059978" y="1992417"/>
                  <a:pt x="6039719" y="2010547"/>
                </a:cubicBezTo>
                <a:cubicBezTo>
                  <a:pt x="5911143" y="2127229"/>
                  <a:pt x="5899692" y="2331836"/>
                  <a:pt x="5841713" y="2520599"/>
                </a:cubicBezTo>
                <a:cubicBezTo>
                  <a:pt x="5912636" y="2572423"/>
                  <a:pt x="5995799" y="2566926"/>
                  <a:pt x="6071734" y="2593468"/>
                </a:cubicBezTo>
                <a:cubicBezTo>
                  <a:pt x="6150607" y="2620843"/>
                  <a:pt x="6151703" y="2655507"/>
                  <a:pt x="6092050" y="2806646"/>
                </a:cubicBezTo>
                <a:cubicBezTo>
                  <a:pt x="6259331" y="2795420"/>
                  <a:pt x="6259331" y="2795420"/>
                  <a:pt x="6215122" y="3021197"/>
                </a:cubicBezTo>
                <a:cubicBezTo>
                  <a:pt x="6259035" y="3016573"/>
                  <a:pt x="6302431" y="3085300"/>
                  <a:pt x="6338100" y="3178087"/>
                </a:cubicBezTo>
                <a:lnTo>
                  <a:pt x="6343927" y="3194685"/>
                </a:lnTo>
                <a:lnTo>
                  <a:pt x="6343850" y="3201174"/>
                </a:lnTo>
                <a:cubicBezTo>
                  <a:pt x="6346866" y="3232770"/>
                  <a:pt x="6355995" y="3253323"/>
                  <a:pt x="6366375" y="3271251"/>
                </a:cubicBezTo>
                <a:lnTo>
                  <a:pt x="6369430" y="3276240"/>
                </a:lnTo>
                <a:lnTo>
                  <a:pt x="6392405" y="3360437"/>
                </a:lnTo>
                <a:lnTo>
                  <a:pt x="6397993" y="3390203"/>
                </a:lnTo>
                <a:lnTo>
                  <a:pt x="6394652" y="3402205"/>
                </a:lnTo>
                <a:cubicBezTo>
                  <a:pt x="6388505" y="3414621"/>
                  <a:pt x="6379344" y="3427747"/>
                  <a:pt x="6366662" y="3442044"/>
                </a:cubicBezTo>
                <a:cubicBezTo>
                  <a:pt x="6239481" y="3584662"/>
                  <a:pt x="6224938" y="3605480"/>
                  <a:pt x="6320915" y="3701547"/>
                </a:cubicBezTo>
                <a:lnTo>
                  <a:pt x="6364618" y="3743844"/>
                </a:lnTo>
                <a:lnTo>
                  <a:pt x="6370409" y="3754454"/>
                </a:lnTo>
                <a:lnTo>
                  <a:pt x="6373773" y="3768237"/>
                </a:lnTo>
                <a:cubicBezTo>
                  <a:pt x="6374277" y="3777528"/>
                  <a:pt x="6374207" y="3788146"/>
                  <a:pt x="6375298" y="3796540"/>
                </a:cubicBezTo>
                <a:cubicBezTo>
                  <a:pt x="6339717" y="3831045"/>
                  <a:pt x="6294642" y="3774365"/>
                  <a:pt x="6253487" y="3856948"/>
                </a:cubicBezTo>
                <a:lnTo>
                  <a:pt x="6385416" y="4014409"/>
                </a:lnTo>
                <a:lnTo>
                  <a:pt x="6374795" y="4038554"/>
                </a:lnTo>
                <a:cubicBezTo>
                  <a:pt x="6363579" y="4073249"/>
                  <a:pt x="6356895" y="4111559"/>
                  <a:pt x="6351015" y="4150489"/>
                </a:cubicBezTo>
                <a:lnTo>
                  <a:pt x="6340821" y="4212706"/>
                </a:lnTo>
                <a:lnTo>
                  <a:pt x="12191999" y="4212706"/>
                </a:lnTo>
                <a:lnTo>
                  <a:pt x="12191999" y="0"/>
                </a:lnTo>
                <a:lnTo>
                  <a:pt x="12192000" y="0"/>
                </a:lnTo>
                <a:lnTo>
                  <a:pt x="12192000" y="6858000"/>
                </a:lnTo>
                <a:lnTo>
                  <a:pt x="12191999" y="6858000"/>
                </a:lnTo>
                <a:lnTo>
                  <a:pt x="12191999" y="4323902"/>
                </a:lnTo>
                <a:lnTo>
                  <a:pt x="9307672" y="4323902"/>
                </a:lnTo>
                <a:lnTo>
                  <a:pt x="9307672" y="6858000"/>
                </a:lnTo>
                <a:lnTo>
                  <a:pt x="0" y="6858000"/>
                </a:lnTo>
                <a:close/>
              </a:path>
            </a:pathLst>
          </a:custGeom>
          <a:solidFill>
            <a:schemeClr val="bg2">
              <a:alpha val="50000"/>
            </a:schemeClr>
          </a:solidFill>
          <a:ln w="32707" cap="flat">
            <a:noFill/>
            <a:prstDash val="solid"/>
            <a:miter/>
          </a:ln>
        </p:spPr>
        <p:txBody>
          <a:bodyPr rtlCol="0" anchor="ctr"/>
          <a:lstStyle/>
          <a:p>
            <a:pPr defTabSz="457200"/>
            <a:endParaRPr lang="en-US">
              <a:solidFill>
                <a:schemeClr val="tx1"/>
              </a:solidFill>
            </a:endParaRPr>
          </a:p>
        </p:txBody>
      </p:sp>
      <p:sp>
        <p:nvSpPr>
          <p:cNvPr id="2" name="Title 1">
            <a:extLst>
              <a:ext uri="{FF2B5EF4-FFF2-40B4-BE49-F238E27FC236}">
                <a16:creationId xmlns:a16="http://schemas.microsoft.com/office/drawing/2014/main" id="{8DAD0307-AA7A-2D16-508C-B992E6A8D8A0}"/>
              </a:ext>
            </a:extLst>
          </p:cNvPr>
          <p:cNvSpPr>
            <a:spLocks noGrp="1"/>
          </p:cNvSpPr>
          <p:nvPr>
            <p:ph type="title"/>
          </p:nvPr>
        </p:nvSpPr>
        <p:spPr>
          <a:xfrm>
            <a:off x="838200" y="365125"/>
            <a:ext cx="4347949" cy="2137273"/>
          </a:xfrm>
        </p:spPr>
        <p:txBody>
          <a:bodyPr vert="horz" lIns="91440" tIns="45720" rIns="91440" bIns="45720" rtlCol="0" anchor="b">
            <a:normAutofit/>
          </a:bodyPr>
          <a:lstStyle/>
          <a:p>
            <a:r>
              <a:rPr lang="en-US" sz="3700">
                <a:latin typeface="+mj-lt"/>
                <a:cs typeface="+mj-cs"/>
              </a:rPr>
              <a:t>Integrated Development Environments (IDEs)</a:t>
            </a:r>
          </a:p>
        </p:txBody>
      </p:sp>
      <p:sp>
        <p:nvSpPr>
          <p:cNvPr id="3" name="Content Placeholder 2">
            <a:extLst>
              <a:ext uri="{FF2B5EF4-FFF2-40B4-BE49-F238E27FC236}">
                <a16:creationId xmlns:a16="http://schemas.microsoft.com/office/drawing/2014/main" id="{698A1DB8-3987-A5EE-FAF1-506BAEBF134E}"/>
              </a:ext>
            </a:extLst>
          </p:cNvPr>
          <p:cNvSpPr>
            <a:spLocks noGrp="1"/>
          </p:cNvSpPr>
          <p:nvPr>
            <p:ph idx="1"/>
          </p:nvPr>
        </p:nvSpPr>
        <p:spPr>
          <a:xfrm>
            <a:off x="567559" y="2681785"/>
            <a:ext cx="5327009" cy="3495178"/>
          </a:xfrm>
        </p:spPr>
        <p:txBody>
          <a:bodyPr vert="horz" lIns="91440" tIns="45720" rIns="91440" bIns="45720" rtlCol="0">
            <a:normAutofit/>
          </a:bodyPr>
          <a:lstStyle/>
          <a:p>
            <a:pPr>
              <a:buFont typeface="Arial" panose="020B0604020202020204" pitchFamily="34" charset="0"/>
              <a:buChar char="•"/>
            </a:pPr>
            <a:r>
              <a:rPr lang="en-US" altLang="en-US" dirty="0">
                <a:latin typeface="Times" panose="02020603050405020304" pitchFamily="18" charset="0"/>
                <a:cs typeface="Times" panose="02020603050405020304" pitchFamily="18" charset="0"/>
              </a:rPr>
              <a:t>An integrated development environment, or IDE, combines all the tools needed to write, compile, and debug a program into a single software application.</a:t>
            </a:r>
          </a:p>
          <a:p>
            <a:pPr>
              <a:buFont typeface="Arial" panose="020B0604020202020204" pitchFamily="34" charset="0"/>
              <a:buChar char="•"/>
            </a:pPr>
            <a:r>
              <a:rPr lang="en-US" altLang="en-US" dirty="0">
                <a:latin typeface="Times" panose="02020603050405020304" pitchFamily="18" charset="0"/>
                <a:cs typeface="Times" panose="02020603050405020304" pitchFamily="18" charset="0"/>
              </a:rPr>
              <a:t>Examples are Microsoft Visual C++</a:t>
            </a:r>
            <a:endParaRPr lang="en-US" dirty="0">
              <a:latin typeface="Times" panose="02020603050405020304" pitchFamily="18" charset="0"/>
              <a:cs typeface="Times" panose="02020603050405020304" pitchFamily="18" charset="0"/>
            </a:endParaRPr>
          </a:p>
        </p:txBody>
      </p:sp>
      <p:pic>
        <p:nvPicPr>
          <p:cNvPr id="13" name="Picture 12" descr="A screenshot of a computer program&#10;&#10;Description automatically generated">
            <a:extLst>
              <a:ext uri="{FF2B5EF4-FFF2-40B4-BE49-F238E27FC236}">
                <a16:creationId xmlns:a16="http://schemas.microsoft.com/office/drawing/2014/main" id="{43A8762A-F4F3-1927-2C42-FFD9656F0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3943" y="556076"/>
            <a:ext cx="4484086" cy="3217333"/>
          </a:xfrm>
          <a:prstGeom prst="rect">
            <a:avLst/>
          </a:prstGeom>
        </p:spPr>
      </p:pic>
      <p:pic>
        <p:nvPicPr>
          <p:cNvPr id="5" name="Picture 4" descr="A logo of a company&#10;&#10;Description automatically generated">
            <a:extLst>
              <a:ext uri="{FF2B5EF4-FFF2-40B4-BE49-F238E27FC236}">
                <a16:creationId xmlns:a16="http://schemas.microsoft.com/office/drawing/2014/main" id="{1B8C6A63-6FC6-EE9D-5886-11937FDEE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433" y="4885690"/>
            <a:ext cx="2513506" cy="1184047"/>
          </a:xfrm>
          <a:prstGeom prst="rect">
            <a:avLst/>
          </a:prstGeom>
        </p:spPr>
      </p:pic>
      <p:pic>
        <p:nvPicPr>
          <p:cNvPr id="3074" name="Picture 2" descr="‪Visual Studio Code vs Visual Studio – Are They The Same?‬‏">
            <a:extLst>
              <a:ext uri="{FF2B5EF4-FFF2-40B4-BE49-F238E27FC236}">
                <a16:creationId xmlns:a16="http://schemas.microsoft.com/office/drawing/2014/main" id="{5A95E65D-DFA3-2902-3F05-AA4F4C0C2E6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656412" y="4667447"/>
            <a:ext cx="2183079" cy="1635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781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B4FD30-AD0D-88EA-EEDA-A77F2345B518}"/>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altLang="en-US" sz="4100" kern="1200" dirty="0">
                <a:solidFill>
                  <a:schemeClr val="tx1"/>
                </a:solidFill>
                <a:latin typeface="+mj-lt"/>
                <a:ea typeface="+mj-ea"/>
                <a:cs typeface="+mj-cs"/>
              </a:rPr>
              <a:t>What is a Program Made of?</a:t>
            </a:r>
            <a:br>
              <a:rPr lang="en-US" altLang="en-US" sz="4100" kern="1200" dirty="0">
                <a:solidFill>
                  <a:schemeClr val="tx1"/>
                </a:solidFill>
                <a:latin typeface="+mj-lt"/>
                <a:ea typeface="+mj-ea"/>
                <a:cs typeface="+mj-cs"/>
              </a:rPr>
            </a:br>
            <a:endParaRPr lang="en-US" sz="4100" kern="1200" dirty="0">
              <a:solidFill>
                <a:schemeClr val="tx1"/>
              </a:solidFill>
              <a:latin typeface="+mj-lt"/>
              <a:ea typeface="+mj-ea"/>
              <a:cs typeface="+mj-cs"/>
            </a:endParaRPr>
          </a:p>
        </p:txBody>
      </p:sp>
      <p:pic>
        <p:nvPicPr>
          <p:cNvPr id="8" name="Graphic 7" descr="Classroom">
            <a:extLst>
              <a:ext uri="{FF2B5EF4-FFF2-40B4-BE49-F238E27FC236}">
                <a16:creationId xmlns:a16="http://schemas.microsoft.com/office/drawing/2014/main" id="{140A5C60-A288-CB15-734B-1CDF48DE63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01299" y="2633472"/>
            <a:ext cx="3586353" cy="3586353"/>
          </a:xfrm>
          <a:prstGeom prst="rect">
            <a:avLst/>
          </a:prstGeom>
        </p:spPr>
      </p:pic>
    </p:spTree>
    <p:extLst>
      <p:ext uri="{BB962C8B-B14F-4D97-AF65-F5344CB8AC3E}">
        <p14:creationId xmlns:p14="http://schemas.microsoft.com/office/powerpoint/2010/main" val="199890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8"/>
                                        </p:tgtEl>
                                        <p:attrNameLst>
                                          <p:attrName>style.visibility</p:attrName>
                                        </p:attrNameLst>
                                      </p:cBhvr>
                                      <p:to>
                                        <p:strVal val="visible"/>
                                      </p:to>
                                    </p:set>
                                    <p:animEffect transition="in" filter="fade">
                                      <p:cBhvr>
                                        <p:cTn id="10"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63D2221-8C72-601F-BDEB-F6A4E7636BEC}"/>
              </a:ext>
            </a:extLst>
          </p:cNvPr>
          <p:cNvSpPr>
            <a:spLocks noGrp="1" noChangeArrowheads="1"/>
          </p:cNvSpPr>
          <p:nvPr>
            <p:ph type="title"/>
          </p:nvPr>
        </p:nvSpPr>
        <p:spPr>
          <a:xfrm>
            <a:off x="838200" y="365125"/>
            <a:ext cx="10515600" cy="1325563"/>
          </a:xfrm>
        </p:spPr>
        <p:txBody>
          <a:bodyPr vert="horz" lIns="91440" tIns="45720" rIns="91440" bIns="45720" rtlCol="0" anchor="ctr">
            <a:normAutofit/>
          </a:bodyPr>
          <a:lstStyle/>
          <a:p>
            <a:r>
              <a:rPr lang="en-US" altLang="en-US" sz="5400" kern="1200">
                <a:solidFill>
                  <a:schemeClr val="tx1"/>
                </a:solidFill>
                <a:latin typeface="+mj-lt"/>
                <a:ea typeface="+mj-ea"/>
                <a:cs typeface="+mj-cs"/>
              </a:rPr>
              <a:t>What is a Program Made of?</a:t>
            </a:r>
          </a:p>
        </p:txBody>
      </p:sp>
      <p:sp>
        <p:nvSpPr>
          <p:cNvPr id="30723" name="Content Placeholder 2">
            <a:extLst>
              <a:ext uri="{FF2B5EF4-FFF2-40B4-BE49-F238E27FC236}">
                <a16:creationId xmlns:a16="http://schemas.microsoft.com/office/drawing/2014/main" id="{64C90B9A-269A-5361-1694-1C74A1CCC2B7}"/>
              </a:ext>
            </a:extLst>
          </p:cNvPr>
          <p:cNvSpPr>
            <a:spLocks noGrp="1" noChangeArrowheads="1"/>
          </p:cNvSpPr>
          <p:nvPr>
            <p:ph idx="1"/>
          </p:nvPr>
        </p:nvSpPr>
        <p:spPr>
          <a:xfrm>
            <a:off x="838200" y="1929384"/>
            <a:ext cx="10515600" cy="4251960"/>
          </a:xfrm>
        </p:spPr>
        <p:txBody>
          <a:bodyPr vert="horz" lIns="91440" tIns="45720" rIns="91440" bIns="45720" rtlCol="0">
            <a:normAutofit/>
          </a:bodyPr>
          <a:lstStyle/>
          <a:p>
            <a:pPr>
              <a:buFont typeface="Arial" panose="020B0604020202020204" pitchFamily="34" charset="0"/>
              <a:buChar char="•"/>
            </a:pPr>
            <a:r>
              <a:rPr lang="en-US" altLang="en-US" sz="2200" dirty="0">
                <a:solidFill>
                  <a:srgbClr val="0070C0"/>
                </a:solidFill>
                <a:latin typeface="Times" panose="02020603050405020304" pitchFamily="18" charset="0"/>
                <a:cs typeface="Times" panose="02020603050405020304" pitchFamily="18" charset="0"/>
              </a:rPr>
              <a:t>Common elements </a:t>
            </a:r>
            <a:r>
              <a:rPr lang="en-US" altLang="en-US" sz="2200" dirty="0">
                <a:latin typeface="Times" panose="02020603050405020304" pitchFamily="18" charset="0"/>
                <a:cs typeface="Times" panose="02020603050405020304" pitchFamily="18" charset="0"/>
              </a:rPr>
              <a:t>in programming languages:</a:t>
            </a:r>
          </a:p>
          <a:p>
            <a:pPr lvl="1">
              <a:lnSpc>
                <a:spcPct val="200000"/>
              </a:lnSpc>
              <a:buFont typeface="Arial" panose="020B0604020202020204" pitchFamily="34" charset="0"/>
              <a:buChar char="•"/>
            </a:pPr>
            <a:r>
              <a:rPr lang="en-US" altLang="en-US" sz="2200" dirty="0">
                <a:latin typeface="Times" panose="02020603050405020304" pitchFamily="18" charset="0"/>
                <a:cs typeface="Times" panose="02020603050405020304" pitchFamily="18" charset="0"/>
              </a:rPr>
              <a:t>Key Words</a:t>
            </a:r>
          </a:p>
          <a:p>
            <a:pPr lvl="1">
              <a:lnSpc>
                <a:spcPct val="200000"/>
              </a:lnSpc>
              <a:buFont typeface="Arial" panose="020B0604020202020204" pitchFamily="34" charset="0"/>
              <a:buChar char="•"/>
            </a:pPr>
            <a:r>
              <a:rPr lang="en-US" altLang="en-US" sz="2200" dirty="0">
                <a:latin typeface="Times" panose="02020603050405020304" pitchFamily="18" charset="0"/>
                <a:cs typeface="Times" panose="02020603050405020304" pitchFamily="18" charset="0"/>
              </a:rPr>
              <a:t>Programmer-Defined Identifiers</a:t>
            </a:r>
          </a:p>
          <a:p>
            <a:pPr lvl="1">
              <a:lnSpc>
                <a:spcPct val="200000"/>
              </a:lnSpc>
              <a:buFont typeface="Arial" panose="020B0604020202020204" pitchFamily="34" charset="0"/>
              <a:buChar char="•"/>
            </a:pPr>
            <a:r>
              <a:rPr lang="en-US" altLang="en-US" sz="2200" dirty="0">
                <a:latin typeface="Times" panose="02020603050405020304" pitchFamily="18" charset="0"/>
                <a:cs typeface="Times" panose="02020603050405020304" pitchFamily="18" charset="0"/>
              </a:rPr>
              <a:t>Operators</a:t>
            </a:r>
          </a:p>
          <a:p>
            <a:pPr lvl="1">
              <a:lnSpc>
                <a:spcPct val="200000"/>
              </a:lnSpc>
              <a:buFont typeface="Arial" panose="020B0604020202020204" pitchFamily="34" charset="0"/>
              <a:buChar char="•"/>
            </a:pPr>
            <a:r>
              <a:rPr lang="en-US" altLang="en-US" sz="2200" dirty="0">
                <a:latin typeface="Times" panose="02020603050405020304" pitchFamily="18" charset="0"/>
                <a:cs typeface="Times" panose="02020603050405020304" pitchFamily="18" charset="0"/>
              </a:rPr>
              <a:t>Punctuation</a:t>
            </a:r>
          </a:p>
          <a:p>
            <a:pPr lvl="1">
              <a:lnSpc>
                <a:spcPct val="200000"/>
              </a:lnSpc>
              <a:buFont typeface="Arial" panose="020B0604020202020204" pitchFamily="34" charset="0"/>
              <a:buChar char="•"/>
            </a:pPr>
            <a:r>
              <a:rPr lang="en-US" altLang="en-US" sz="2200" dirty="0">
                <a:latin typeface="Times" panose="02020603050405020304" pitchFamily="18" charset="0"/>
                <a:cs typeface="Times" panose="02020603050405020304" pitchFamily="18" charset="0"/>
              </a:rPr>
              <a:t>Syntax</a:t>
            </a:r>
          </a:p>
          <a:p>
            <a:pPr>
              <a:buFont typeface="Arial" panose="020B0604020202020204" pitchFamily="34" charset="0"/>
              <a:buChar char="•"/>
            </a:pPr>
            <a:endParaRPr lang="en-US" altLang="en-US" sz="2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9B245595-FF19-D847-3EA1-C518DC51A761}"/>
              </a:ext>
            </a:extLst>
          </p:cNvPr>
          <p:cNvSpPr>
            <a:spLocks noGrp="1" noChangeArrowheads="1"/>
          </p:cNvSpPr>
          <p:nvPr>
            <p:ph type="title"/>
          </p:nvPr>
        </p:nvSpPr>
        <p:spPr/>
        <p:txBody>
          <a:bodyPr/>
          <a:lstStyle/>
          <a:p>
            <a:pPr eaLnBrk="1" hangingPunct="1"/>
            <a:r>
              <a:rPr lang="en-US" altLang="en-US"/>
              <a:t>Key Words</a:t>
            </a:r>
          </a:p>
        </p:txBody>
      </p:sp>
      <p:sp>
        <p:nvSpPr>
          <p:cNvPr id="32771" name="Content Placeholder 2">
            <a:extLst>
              <a:ext uri="{FF2B5EF4-FFF2-40B4-BE49-F238E27FC236}">
                <a16:creationId xmlns:a16="http://schemas.microsoft.com/office/drawing/2014/main" id="{56320785-85E4-80DC-1E57-5131A6F55060}"/>
              </a:ext>
            </a:extLst>
          </p:cNvPr>
          <p:cNvSpPr>
            <a:spLocks noGrp="1" noChangeArrowheads="1"/>
          </p:cNvSpPr>
          <p:nvPr>
            <p:ph idx="1"/>
          </p:nvPr>
        </p:nvSpPr>
        <p:spPr/>
        <p:txBody>
          <a:bodyPr/>
          <a:lstStyle/>
          <a:p>
            <a:pPr eaLnBrk="1" hangingPunct="1"/>
            <a:r>
              <a:rPr lang="en-US" altLang="en-US" dirty="0">
                <a:latin typeface="Times New Roman" panose="02020603050405020304" pitchFamily="18" charset="0"/>
                <a:cs typeface="Times New Roman" panose="02020603050405020304" pitchFamily="18" charset="0"/>
              </a:rPr>
              <a:t>Also known as </a:t>
            </a:r>
            <a:r>
              <a:rPr lang="en-US" altLang="en-US" u="sng" dirty="0">
                <a:solidFill>
                  <a:srgbClr val="0070C0"/>
                </a:solidFill>
                <a:latin typeface="Times New Roman" panose="02020603050405020304" pitchFamily="18" charset="0"/>
                <a:cs typeface="Times New Roman" panose="02020603050405020304" pitchFamily="18" charset="0"/>
              </a:rPr>
              <a:t>reserved words</a:t>
            </a:r>
            <a:endParaRPr lang="en-US" altLang="en-US" dirty="0">
              <a:solidFill>
                <a:srgbClr val="0070C0"/>
              </a:solidFill>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Have a special meaning in C++</a:t>
            </a:r>
          </a:p>
          <a:p>
            <a:pPr eaLnBrk="1" hangingPunct="1"/>
            <a:r>
              <a:rPr lang="en-US" altLang="en-US" dirty="0">
                <a:latin typeface="Times New Roman" panose="02020603050405020304" pitchFamily="18" charset="0"/>
                <a:cs typeface="Times New Roman" panose="02020603050405020304" pitchFamily="18" charset="0"/>
              </a:rPr>
              <a:t>Can not be used for any other purpose</a:t>
            </a:r>
          </a:p>
          <a:p>
            <a:pPr eaLnBrk="1" hangingPunct="1"/>
            <a:r>
              <a:rPr lang="en-US" altLang="en-US" dirty="0">
                <a:latin typeface="Times New Roman" panose="02020603050405020304" pitchFamily="18" charset="0"/>
                <a:cs typeface="Times New Roman" panose="02020603050405020304" pitchFamily="18" charset="0"/>
              </a:rPr>
              <a:t>Written in lowercase letter </a:t>
            </a:r>
          </a:p>
          <a:p>
            <a:pPr eaLnBrk="1" hangingPunct="1"/>
            <a:r>
              <a:rPr lang="en-US" altLang="en-US" dirty="0">
                <a:latin typeface="Times New Roman" panose="02020603050405020304" pitchFamily="18" charset="0"/>
                <a:cs typeface="Times New Roman" panose="02020603050405020304" pitchFamily="18" charset="0"/>
              </a:rPr>
              <a:t> Keywords in the Program 1-1</a:t>
            </a:r>
          </a:p>
        </p:txBody>
      </p:sp>
      <p:pic>
        <p:nvPicPr>
          <p:cNvPr id="3" name="Picture 2" descr="A screen shot of a computer code&#10;&#10;Description automatically generated">
            <a:extLst>
              <a:ext uri="{FF2B5EF4-FFF2-40B4-BE49-F238E27FC236}">
                <a16:creationId xmlns:a16="http://schemas.microsoft.com/office/drawing/2014/main" id="{7C999253-8E2C-DD0B-E1C8-800243BE7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1112" y="-31871"/>
            <a:ext cx="5404201" cy="1805990"/>
          </a:xfrm>
          <a:prstGeom prst="rect">
            <a:avLst/>
          </a:prstGeom>
        </p:spPr>
      </p:pic>
      <p:pic>
        <p:nvPicPr>
          <p:cNvPr id="6" name="Picture 5" descr="A screenshot of a computer program&#10;&#10;Description automatically generated">
            <a:extLst>
              <a:ext uri="{FF2B5EF4-FFF2-40B4-BE49-F238E27FC236}">
                <a16:creationId xmlns:a16="http://schemas.microsoft.com/office/drawing/2014/main" id="{58A179DC-11DF-7AB8-4FCD-AC2710872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207163"/>
            <a:ext cx="5989313" cy="4386067"/>
          </a:xfrm>
          <a:prstGeom prst="rect">
            <a:avLst/>
          </a:prstGeom>
        </p:spPr>
      </p:pic>
      <p:pic>
        <p:nvPicPr>
          <p:cNvPr id="3078" name="Picture 6" descr="Tackling the Learning Curve: Is C++ Really Hard to Learn? | by Teamcode |  Medium">
            <a:extLst>
              <a:ext uri="{FF2B5EF4-FFF2-40B4-BE49-F238E27FC236}">
                <a16:creationId xmlns:a16="http://schemas.microsoft.com/office/drawing/2014/main" id="{199BE706-F53C-0C41-E459-42D4DCF1F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283" y="3849465"/>
            <a:ext cx="5319077" cy="29939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AA53B8B2-2D76-1DF4-A46C-D2BD9FB30F13}"/>
              </a:ext>
            </a:extLst>
          </p:cNvPr>
          <p:cNvSpPr>
            <a:spLocks noGrp="1" noChangeArrowheads="1"/>
          </p:cNvSpPr>
          <p:nvPr>
            <p:ph type="title"/>
          </p:nvPr>
        </p:nvSpPr>
        <p:spPr/>
        <p:txBody>
          <a:bodyPr/>
          <a:lstStyle/>
          <a:p>
            <a:pPr eaLnBrk="1" hangingPunct="1"/>
            <a:r>
              <a:rPr lang="en-US" altLang="en-US"/>
              <a:t>Programmer-Defined Identifiers</a:t>
            </a:r>
          </a:p>
        </p:txBody>
      </p:sp>
      <p:sp>
        <p:nvSpPr>
          <p:cNvPr id="34819" name="Content Placeholder 2">
            <a:extLst>
              <a:ext uri="{FF2B5EF4-FFF2-40B4-BE49-F238E27FC236}">
                <a16:creationId xmlns:a16="http://schemas.microsoft.com/office/drawing/2014/main" id="{8AA22959-CFE5-E774-C7D3-77824CB056C4}"/>
              </a:ext>
            </a:extLst>
          </p:cNvPr>
          <p:cNvSpPr>
            <a:spLocks noGrp="1" noChangeArrowheads="1"/>
          </p:cNvSpPr>
          <p:nvPr>
            <p:ph idx="1"/>
          </p:nvPr>
        </p:nvSpPr>
        <p:spPr>
          <a:xfrm>
            <a:off x="0" y="1341120"/>
            <a:ext cx="6451600" cy="5380355"/>
          </a:xfrm>
        </p:spPr>
        <p:txBody>
          <a:bodyPr/>
          <a:lstStyle/>
          <a:p>
            <a:pPr eaLnBrk="1" hangingPunct="1"/>
            <a:r>
              <a:rPr lang="en-US" altLang="en-US" dirty="0">
                <a:solidFill>
                  <a:srgbClr val="0070C0"/>
                </a:solidFill>
                <a:latin typeface="Times New Roman" panose="02020603050405020304" pitchFamily="18" charset="0"/>
                <a:cs typeface="Times New Roman" panose="02020603050405020304" pitchFamily="18" charset="0"/>
              </a:rPr>
              <a:t>Names</a:t>
            </a:r>
            <a:r>
              <a:rPr lang="en-US" altLang="en-US" dirty="0">
                <a:latin typeface="Times New Roman" panose="02020603050405020304" pitchFamily="18" charset="0"/>
                <a:cs typeface="Times New Roman" panose="02020603050405020304" pitchFamily="18" charset="0"/>
              </a:rPr>
              <a:t> made up by the </a:t>
            </a:r>
            <a:r>
              <a:rPr lang="en-US" altLang="en-US" dirty="0">
                <a:solidFill>
                  <a:srgbClr val="0070C0"/>
                </a:solidFill>
                <a:latin typeface="Times New Roman" panose="02020603050405020304" pitchFamily="18" charset="0"/>
                <a:cs typeface="Times New Roman" panose="02020603050405020304" pitchFamily="18" charset="0"/>
              </a:rPr>
              <a:t>programmer</a:t>
            </a:r>
          </a:p>
          <a:p>
            <a:pPr eaLnBrk="1" hangingPunct="1"/>
            <a:r>
              <a:rPr lang="en-US" altLang="en-US" dirty="0">
                <a:latin typeface="Times New Roman" panose="02020603050405020304" pitchFamily="18" charset="0"/>
                <a:cs typeface="Times New Roman" panose="02020603050405020304" pitchFamily="18" charset="0"/>
              </a:rPr>
              <a:t>Not part of the C++ language</a:t>
            </a:r>
          </a:p>
          <a:p>
            <a:pPr eaLnBrk="1" hangingPunct="1"/>
            <a:r>
              <a:rPr lang="en-US" altLang="en-US" dirty="0">
                <a:latin typeface="Times New Roman" panose="02020603050405020304" pitchFamily="18" charset="0"/>
                <a:cs typeface="Times New Roman" panose="02020603050405020304" pitchFamily="18" charset="0"/>
              </a:rPr>
              <a:t>Used to represent various things: variables (memory locations), functions, etc.</a:t>
            </a:r>
          </a:p>
          <a:p>
            <a:pPr eaLnBrk="1" hangingPunct="1"/>
            <a:r>
              <a:rPr lang="en-US" altLang="en-US" dirty="0">
                <a:latin typeface="Times New Roman" panose="02020603050405020304" pitchFamily="18" charset="0"/>
                <a:cs typeface="Times New Roman" panose="02020603050405020304" pitchFamily="18" charset="0"/>
              </a:rPr>
              <a:t>In Program 1-1: hours, rate, and pay.</a:t>
            </a:r>
          </a:p>
          <a:p>
            <a:pPr eaLnBrk="1" hangingPunct="1"/>
            <a:endParaRPr lang="en-US" altLang="en-US" dirty="0"/>
          </a:p>
        </p:txBody>
      </p:sp>
      <p:sp>
        <p:nvSpPr>
          <p:cNvPr id="4" name="Oval 3">
            <a:extLst>
              <a:ext uri="{FF2B5EF4-FFF2-40B4-BE49-F238E27FC236}">
                <a16:creationId xmlns:a16="http://schemas.microsoft.com/office/drawing/2014/main" id="{539BFEFE-AC4A-C785-EEB6-5F728F0BE0E9}"/>
              </a:ext>
            </a:extLst>
          </p:cNvPr>
          <p:cNvSpPr/>
          <p:nvPr/>
        </p:nvSpPr>
        <p:spPr>
          <a:xfrm>
            <a:off x="7569200" y="3789680"/>
            <a:ext cx="1747520" cy="294640"/>
          </a:xfrm>
          <a:prstGeom prst="ellipse">
            <a:avLst/>
          </a:prstGeom>
          <a:solidFill>
            <a:srgbClr val="FF0000"/>
          </a:solidFill>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9DD9FFD1-53B2-E599-9C0C-BCE2E2DBC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96000" y="1185862"/>
            <a:ext cx="6096000" cy="5502275"/>
          </a:xfrm>
          <a:prstGeom prst="rect">
            <a:avLst/>
          </a:prstGeom>
          <a:noFill/>
        </p:spPr>
      </p:pic>
      <p:sp>
        <p:nvSpPr>
          <p:cNvPr id="5" name="TextBox 4">
            <a:extLst>
              <a:ext uri="{FF2B5EF4-FFF2-40B4-BE49-F238E27FC236}">
                <a16:creationId xmlns:a16="http://schemas.microsoft.com/office/drawing/2014/main" id="{72F898E9-20BC-B8B7-F80D-EC7B5B26990D}"/>
              </a:ext>
            </a:extLst>
          </p:cNvPr>
          <p:cNvSpPr txBox="1"/>
          <p:nvPr/>
        </p:nvSpPr>
        <p:spPr>
          <a:xfrm>
            <a:off x="7670800" y="2602112"/>
            <a:ext cx="2021840" cy="294640"/>
          </a:xfrm>
          <a:prstGeom prst="rect">
            <a:avLst/>
          </a:prstGeom>
          <a:noFill/>
          <a:ln>
            <a:solidFill>
              <a:srgbClr val="FF0000"/>
            </a:solidFill>
          </a:ln>
        </p:spPr>
        <p:txBody>
          <a:bodyPr wrap="square" rtlCol="0">
            <a:spAutoFit/>
          </a:bodyPr>
          <a:lstStyle/>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1CA9E641-A303-27F8-793A-C37D00641D59}"/>
              </a:ext>
            </a:extLst>
          </p:cNvPr>
          <p:cNvSpPr>
            <a:spLocks noGrp="1" noChangeArrowheads="1"/>
          </p:cNvSpPr>
          <p:nvPr>
            <p:ph type="title"/>
          </p:nvPr>
        </p:nvSpPr>
        <p:spPr>
          <a:xfrm>
            <a:off x="793662" y="386930"/>
            <a:ext cx="10066122" cy="1298448"/>
          </a:xfrm>
        </p:spPr>
        <p:txBody>
          <a:bodyPr vert="horz" lIns="91440" tIns="45720" rIns="91440" bIns="45720" rtlCol="0" anchor="b">
            <a:normAutofit/>
          </a:bodyPr>
          <a:lstStyle/>
          <a:p>
            <a:r>
              <a:rPr lang="en-US" altLang="en-US" kern="1200">
                <a:solidFill>
                  <a:schemeClr val="tx1"/>
                </a:solidFill>
                <a:latin typeface="+mj-lt"/>
                <a:ea typeface="+mj-ea"/>
                <a:cs typeface="+mj-cs"/>
              </a:rPr>
              <a:t>Operators</a:t>
            </a:r>
          </a:p>
        </p:txBody>
      </p:sp>
      <p:sp>
        <p:nvSpPr>
          <p:cNvPr id="35843" name="Content Placeholder 2">
            <a:extLst>
              <a:ext uri="{FF2B5EF4-FFF2-40B4-BE49-F238E27FC236}">
                <a16:creationId xmlns:a16="http://schemas.microsoft.com/office/drawing/2014/main" id="{4EDB4E55-4BFF-161B-53F5-06D67AF12932}"/>
              </a:ext>
            </a:extLst>
          </p:cNvPr>
          <p:cNvSpPr>
            <a:spLocks noGrp="1" noChangeArrowheads="1"/>
          </p:cNvSpPr>
          <p:nvPr>
            <p:ph idx="1"/>
          </p:nvPr>
        </p:nvSpPr>
        <p:spPr>
          <a:xfrm>
            <a:off x="419814" y="1411060"/>
            <a:ext cx="5150277" cy="4035880"/>
          </a:xfrm>
        </p:spPr>
        <p:txBody>
          <a:bodyPr vert="horz" lIns="91440" tIns="45720" rIns="91440" bIns="45720" rtlCol="0" anchor="ctr">
            <a:normAutofit/>
          </a:bodyPr>
          <a:lstStyle/>
          <a:p>
            <a:pPr>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Used to </a:t>
            </a:r>
            <a:r>
              <a:rPr lang="en-US" altLang="en-US" sz="2400" dirty="0">
                <a:solidFill>
                  <a:srgbClr val="0070C0"/>
                </a:solidFill>
                <a:latin typeface="Times New Roman" panose="02020603050405020304" pitchFamily="18" charset="0"/>
                <a:cs typeface="Times New Roman" panose="02020603050405020304" pitchFamily="18" charset="0"/>
              </a:rPr>
              <a:t>perform operations </a:t>
            </a:r>
            <a:r>
              <a:rPr lang="en-US" altLang="en-US" sz="2400" dirty="0">
                <a:latin typeface="Times New Roman" panose="02020603050405020304" pitchFamily="18" charset="0"/>
                <a:cs typeface="Times New Roman" panose="02020603050405020304" pitchFamily="18" charset="0"/>
              </a:rPr>
              <a:t>on data</a:t>
            </a:r>
          </a:p>
          <a:p>
            <a:pPr>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Many types of operators:</a:t>
            </a:r>
          </a:p>
          <a:p>
            <a:pPr lvl="1">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Arithmetic - ex: +,-,*,/</a:t>
            </a:r>
          </a:p>
          <a:p>
            <a:pPr lvl="1">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Assignment – ex: =</a:t>
            </a:r>
          </a:p>
          <a:p>
            <a:pPr lvl="1">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Some operators in Program1-1:</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&lt;&lt; &gt;&gt; = * </a:t>
            </a:r>
          </a:p>
          <a:p>
            <a:pPr>
              <a:buFont typeface="Arial" panose="020B0604020202020204" pitchFamily="34" charset="0"/>
              <a:buChar char="•"/>
            </a:pPr>
            <a:endParaRPr lang="en-US" altLang="en-US" sz="2000" dirty="0"/>
          </a:p>
        </p:txBody>
      </p:sp>
      <p:pic>
        <p:nvPicPr>
          <p:cNvPr id="1028" name="Picture 4" descr="‪Arithmetic Operators in C++ with Examples - Dot Net Tutorials‬‏">
            <a:extLst>
              <a:ext uri="{FF2B5EF4-FFF2-40B4-BE49-F238E27FC236}">
                <a16:creationId xmlns:a16="http://schemas.microsoft.com/office/drawing/2014/main" id="{C90C2A69-1CAB-88C4-8CF6-B4FF385D7F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81822" y="4264355"/>
            <a:ext cx="3319889" cy="25936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screenshot of a computer program&#10;&#10;Description automatically generated">
            <a:extLst>
              <a:ext uri="{FF2B5EF4-FFF2-40B4-BE49-F238E27FC236}">
                <a16:creationId xmlns:a16="http://schemas.microsoft.com/office/drawing/2014/main" id="{12B3AB2E-8514-A864-CD29-9BAD95E3F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8948" y="0"/>
            <a:ext cx="5289693" cy="671576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5CDE42C3-4C7D-8895-26B2-523EB8023B0F}"/>
              </a:ext>
            </a:extLst>
          </p:cNvPr>
          <p:cNvSpPr>
            <a:spLocks noGrp="1" noChangeArrowheads="1"/>
          </p:cNvSpPr>
          <p:nvPr>
            <p:ph type="title"/>
          </p:nvPr>
        </p:nvSpPr>
        <p:spPr/>
        <p:txBody>
          <a:bodyPr/>
          <a:lstStyle/>
          <a:p>
            <a:pPr eaLnBrk="1" hangingPunct="1"/>
            <a:r>
              <a:rPr lang="en-US" altLang="en-US"/>
              <a:t>Punctuation</a:t>
            </a:r>
          </a:p>
        </p:txBody>
      </p:sp>
      <p:sp>
        <p:nvSpPr>
          <p:cNvPr id="37891" name="Content Placeholder 2">
            <a:extLst>
              <a:ext uri="{FF2B5EF4-FFF2-40B4-BE49-F238E27FC236}">
                <a16:creationId xmlns:a16="http://schemas.microsoft.com/office/drawing/2014/main" id="{1BF77A6C-32BC-B2A6-75DC-AB6D57B00A2C}"/>
              </a:ext>
            </a:extLst>
          </p:cNvPr>
          <p:cNvSpPr>
            <a:spLocks noGrp="1" noChangeArrowheads="1"/>
          </p:cNvSpPr>
          <p:nvPr>
            <p:ph idx="1"/>
          </p:nvPr>
        </p:nvSpPr>
        <p:spPr>
          <a:xfrm>
            <a:off x="0" y="1341120"/>
            <a:ext cx="5557520" cy="5380355"/>
          </a:xfrm>
        </p:spPr>
        <p:txBody>
          <a:bodyPr/>
          <a:lstStyle/>
          <a:p>
            <a:pPr eaLnBrk="1" hangingPunct="1"/>
            <a:r>
              <a:rPr lang="en-US" altLang="en-US" dirty="0">
                <a:solidFill>
                  <a:srgbClr val="0070C0"/>
                </a:solidFill>
                <a:latin typeface="Times New Roman" panose="02020603050405020304" pitchFamily="18" charset="0"/>
                <a:cs typeface="Times New Roman" panose="02020603050405020304" pitchFamily="18" charset="0"/>
              </a:rPr>
              <a:t>Characters</a:t>
            </a:r>
            <a:r>
              <a:rPr lang="en-US" altLang="en-US" dirty="0">
                <a:latin typeface="Times New Roman" panose="02020603050405020304" pitchFamily="18" charset="0"/>
                <a:cs typeface="Times New Roman" panose="02020603050405020304" pitchFamily="18" charset="0"/>
              </a:rPr>
              <a:t> that mark the end of a statement, or that separate items in a list</a:t>
            </a:r>
          </a:p>
          <a:p>
            <a:pPr eaLnBrk="1" hangingPunct="1"/>
            <a:r>
              <a:rPr lang="en-US" altLang="en-US" dirty="0">
                <a:latin typeface="Times New Roman" panose="02020603050405020304" pitchFamily="18" charset="0"/>
                <a:cs typeface="Times New Roman" panose="02020603050405020304" pitchFamily="18" charset="0"/>
              </a:rPr>
              <a:t>In Program 1-1:  </a:t>
            </a:r>
            <a:r>
              <a:rPr lang="en-US" altLang="en-US" dirty="0">
                <a:solidFill>
                  <a:srgbClr val="0070C0"/>
                </a:solidFill>
                <a:latin typeface="Times New Roman" panose="02020603050405020304" pitchFamily="18" charset="0"/>
                <a:cs typeface="Times New Roman" panose="02020603050405020304" pitchFamily="18" charset="0"/>
              </a:rPr>
              <a:t>, and ;</a:t>
            </a:r>
          </a:p>
          <a:p>
            <a:pPr eaLnBrk="1" hangingPunct="1"/>
            <a:endParaRPr lang="en-US" altLang="en-US" dirty="0"/>
          </a:p>
        </p:txBody>
      </p:sp>
      <p:pic>
        <p:nvPicPr>
          <p:cNvPr id="3" name="Picture 2" descr="A screenshot of a computer program&#10;&#10;Description automatically generated">
            <a:extLst>
              <a:ext uri="{FF2B5EF4-FFF2-40B4-BE49-F238E27FC236}">
                <a16:creationId xmlns:a16="http://schemas.microsoft.com/office/drawing/2014/main" id="{7C2DE5B5-AA53-CBEB-20FD-39BFF966B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2881"/>
            <a:ext cx="6197600" cy="667511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AAEEC2F2-1071-5877-689E-BDFE526C1AE3}"/>
              </a:ext>
            </a:extLst>
          </p:cNvPr>
          <p:cNvSpPr>
            <a:spLocks noGrp="1" noChangeArrowheads="1"/>
          </p:cNvSpPr>
          <p:nvPr>
            <p:ph type="title"/>
          </p:nvPr>
        </p:nvSpPr>
        <p:spPr/>
        <p:txBody>
          <a:bodyPr/>
          <a:lstStyle/>
          <a:p>
            <a:pPr eaLnBrk="1" hangingPunct="1"/>
            <a:r>
              <a:rPr lang="en-US" altLang="en-US"/>
              <a:t>Syntax</a:t>
            </a:r>
          </a:p>
        </p:txBody>
      </p:sp>
      <p:sp>
        <p:nvSpPr>
          <p:cNvPr id="39939" name="Content Placeholder 2">
            <a:extLst>
              <a:ext uri="{FF2B5EF4-FFF2-40B4-BE49-F238E27FC236}">
                <a16:creationId xmlns:a16="http://schemas.microsoft.com/office/drawing/2014/main" id="{3CF37F23-134B-9B0C-D79B-EEE41A8DCB88}"/>
              </a:ext>
            </a:extLst>
          </p:cNvPr>
          <p:cNvSpPr>
            <a:spLocks noGrp="1" noChangeArrowheads="1"/>
          </p:cNvSpPr>
          <p:nvPr>
            <p:ph idx="1"/>
          </p:nvPr>
        </p:nvSpPr>
        <p:spPr/>
        <p:txBody>
          <a:bodyPr/>
          <a:lstStyle/>
          <a:p>
            <a:pPr eaLnBrk="1" hangingPunct="1">
              <a:spcBef>
                <a:spcPct val="50000"/>
              </a:spcBef>
            </a:pPr>
            <a:r>
              <a:rPr lang="en-US" altLang="en-US" dirty="0">
                <a:solidFill>
                  <a:srgbClr val="0070C0"/>
                </a:solidFill>
                <a:latin typeface="Times New Roman" panose="02020603050405020304" pitchFamily="18" charset="0"/>
                <a:cs typeface="Times New Roman" panose="02020603050405020304" pitchFamily="18" charset="0"/>
              </a:rPr>
              <a:t>The rules of grammar </a:t>
            </a:r>
            <a:r>
              <a:rPr lang="en-US" altLang="en-US" dirty="0">
                <a:latin typeface="Times New Roman" panose="02020603050405020304" pitchFamily="18" charset="0"/>
                <a:cs typeface="Times New Roman" panose="02020603050405020304" pitchFamily="18" charset="0"/>
              </a:rPr>
              <a:t>that must be followed when writing a program</a:t>
            </a:r>
          </a:p>
          <a:p>
            <a:pPr eaLnBrk="1" hangingPunct="1">
              <a:spcBef>
                <a:spcPct val="50000"/>
              </a:spcBef>
            </a:pPr>
            <a:r>
              <a:rPr lang="en-US" altLang="en-US" dirty="0">
                <a:latin typeface="Times New Roman" panose="02020603050405020304" pitchFamily="18" charset="0"/>
                <a:cs typeface="Times New Roman" panose="02020603050405020304" pitchFamily="18" charset="0"/>
              </a:rPr>
              <a:t>Controls the use of</a:t>
            </a:r>
          </a:p>
          <a:p>
            <a:pPr lvl="1">
              <a:spcBef>
                <a:spcPct val="50000"/>
              </a:spcBef>
            </a:pPr>
            <a:r>
              <a:rPr lang="en-US" altLang="en-US" dirty="0">
                <a:latin typeface="Times New Roman" panose="02020603050405020304" pitchFamily="18" charset="0"/>
                <a:cs typeface="Times New Roman" panose="02020603050405020304" pitchFamily="18" charset="0"/>
              </a:rPr>
              <a:t> key words,</a:t>
            </a:r>
          </a:p>
          <a:p>
            <a:pPr lvl="1">
              <a:spcBef>
                <a:spcPct val="50000"/>
              </a:spcBef>
            </a:pPr>
            <a:r>
              <a:rPr lang="en-US" altLang="en-US" dirty="0">
                <a:latin typeface="Times New Roman" panose="02020603050405020304" pitchFamily="18" charset="0"/>
                <a:cs typeface="Times New Roman" panose="02020603050405020304" pitchFamily="18" charset="0"/>
              </a:rPr>
              <a:t> operators, </a:t>
            </a:r>
          </a:p>
          <a:p>
            <a:pPr lvl="1">
              <a:spcBef>
                <a:spcPct val="50000"/>
              </a:spcBef>
            </a:pPr>
            <a:r>
              <a:rPr lang="en-US" altLang="en-US" dirty="0">
                <a:latin typeface="Times New Roman" panose="02020603050405020304" pitchFamily="18" charset="0"/>
                <a:cs typeface="Times New Roman" panose="02020603050405020304" pitchFamily="18" charset="0"/>
              </a:rPr>
              <a:t>programmer-defined symbols, </a:t>
            </a:r>
          </a:p>
          <a:p>
            <a:pPr lvl="1">
              <a:spcBef>
                <a:spcPct val="50000"/>
              </a:spcBef>
            </a:pPr>
            <a:r>
              <a:rPr lang="en-US" altLang="en-US" dirty="0">
                <a:latin typeface="Times New Roman" panose="02020603050405020304" pitchFamily="18" charset="0"/>
                <a:cs typeface="Times New Roman" panose="02020603050405020304" pitchFamily="18" charset="0"/>
              </a:rPr>
              <a:t>and punctuation</a:t>
            </a:r>
          </a:p>
          <a:p>
            <a:pPr eaLnBrk="1" hangingPunct="1"/>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6728E5-0F18-17A1-AD17-E2977A75104E}"/>
              </a:ext>
            </a:extLst>
          </p:cNvPr>
          <p:cNvSpPr>
            <a:spLocks noGrp="1"/>
          </p:cNvSpPr>
          <p:nvPr>
            <p:ph type="title"/>
          </p:nvPr>
        </p:nvSpPr>
        <p:spPr/>
        <p:txBody>
          <a:bodyPr/>
          <a:lstStyle/>
          <a:p>
            <a:r>
              <a:rPr lang="en-US" dirty="0"/>
              <a:t>Exercise _1</a:t>
            </a:r>
          </a:p>
        </p:txBody>
      </p:sp>
      <p:sp>
        <p:nvSpPr>
          <p:cNvPr id="4" name="Content Placeholder 3">
            <a:extLst>
              <a:ext uri="{FF2B5EF4-FFF2-40B4-BE49-F238E27FC236}">
                <a16:creationId xmlns:a16="http://schemas.microsoft.com/office/drawing/2014/main" id="{A54EDD7E-D242-13C3-9898-2A7D2697995C}"/>
              </a:ext>
            </a:extLst>
          </p:cNvPr>
          <p:cNvSpPr>
            <a:spLocks noGrp="1"/>
          </p:cNvSpPr>
          <p:nvPr>
            <p:ph idx="1"/>
          </p:nvPr>
        </p:nvSpPr>
        <p:spPr/>
        <p:txBody>
          <a:bodyPr/>
          <a:lstStyle/>
          <a:p>
            <a:pPr eaLnBrk="1" hangingPunct="1"/>
            <a:r>
              <a:rPr lang="en-US" altLang="en-US" sz="2800" dirty="0">
                <a:latin typeface="Times New Roman" panose="02020603050405020304" pitchFamily="18" charset="0"/>
                <a:cs typeface="Times New Roman" panose="02020603050405020304" pitchFamily="18" charset="0"/>
              </a:rPr>
              <a:t>Design a Flowchart to convert a temperature in degrees Fahrenheit to degrees Celsius.</a:t>
            </a:r>
          </a:p>
          <a:p>
            <a:pPr eaLnBrk="1" hangingPunct="1"/>
            <a:r>
              <a:rPr lang="en-US" altLang="en-US" sz="2800" b="1" dirty="0">
                <a:latin typeface="Times New Roman" panose="02020603050405020304" pitchFamily="18" charset="0"/>
                <a:cs typeface="Times New Roman" panose="02020603050405020304" pitchFamily="18" charset="0"/>
              </a:rPr>
              <a:t>Hint</a:t>
            </a:r>
            <a:r>
              <a:rPr lang="en-US" altLang="en-US" sz="2800" dirty="0">
                <a:latin typeface="Times New Roman" panose="02020603050405020304" pitchFamily="18" charset="0"/>
                <a:cs typeface="Times New Roman" panose="02020603050405020304" pitchFamily="18" charset="0"/>
              </a:rPr>
              <a:t>:  Celsius = 5/9 * (Fahrenheit – 32).</a:t>
            </a:r>
          </a:p>
          <a:p>
            <a:endParaRPr lang="en-US" dirty="0"/>
          </a:p>
        </p:txBody>
      </p:sp>
      <p:grpSp>
        <p:nvGrpSpPr>
          <p:cNvPr id="5" name="Group 2">
            <a:extLst>
              <a:ext uri="{FF2B5EF4-FFF2-40B4-BE49-F238E27FC236}">
                <a16:creationId xmlns:a16="http://schemas.microsoft.com/office/drawing/2014/main" id="{C1563975-C25A-EBCA-4EC6-24264D0B1712}"/>
              </a:ext>
            </a:extLst>
          </p:cNvPr>
          <p:cNvGrpSpPr>
            <a:grpSpLocks/>
          </p:cNvGrpSpPr>
          <p:nvPr/>
        </p:nvGrpSpPr>
        <p:grpSpPr bwMode="auto">
          <a:xfrm>
            <a:off x="7133218" y="2395179"/>
            <a:ext cx="4429156" cy="4143404"/>
            <a:chOff x="3915" y="3555"/>
            <a:chExt cx="3570" cy="5835"/>
          </a:xfrm>
          <a:effectLst>
            <a:outerShdw blurRad="50800" dist="38100" dir="16200000" rotWithShape="0">
              <a:prstClr val="black">
                <a:alpha val="40000"/>
              </a:prstClr>
            </a:outerShdw>
          </a:effectLst>
        </p:grpSpPr>
        <p:sp>
          <p:nvSpPr>
            <p:cNvPr id="6" name="AutoShape 3">
              <a:extLst>
                <a:ext uri="{FF2B5EF4-FFF2-40B4-BE49-F238E27FC236}">
                  <a16:creationId xmlns:a16="http://schemas.microsoft.com/office/drawing/2014/main" id="{40025B0F-62DD-3C4B-0DDE-FC9550259722}"/>
                </a:ext>
              </a:extLst>
            </p:cNvPr>
            <p:cNvSpPr>
              <a:spLocks noChangeArrowheads="1"/>
            </p:cNvSpPr>
            <p:nvPr/>
          </p:nvSpPr>
          <p:spPr bwMode="auto">
            <a:xfrm>
              <a:off x="4935" y="3555"/>
              <a:ext cx="1545" cy="480"/>
            </a:xfrm>
            <a:prstGeom prst="roundRect">
              <a:avLst>
                <a:gd name="adj" fmla="val 16667"/>
              </a:avLst>
            </a:prstGeom>
            <a:solidFill>
              <a:srgbClr val="FFFFFF"/>
            </a:solidFill>
            <a:ln w="9525">
              <a:solidFill>
                <a:srgbClr val="000000"/>
              </a:solidFill>
              <a:round/>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Start</a:t>
              </a:r>
              <a:endParaRPr lang="ar-EG" dirty="0">
                <a:latin typeface="Times New Roman" pitchFamily="18" charset="0"/>
                <a:cs typeface="Times New Roman" pitchFamily="18" charset="0"/>
              </a:endParaRPr>
            </a:p>
          </p:txBody>
        </p:sp>
        <p:cxnSp>
          <p:nvCxnSpPr>
            <p:cNvPr id="7" name="AutoShape 4">
              <a:extLst>
                <a:ext uri="{FF2B5EF4-FFF2-40B4-BE49-F238E27FC236}">
                  <a16:creationId xmlns:a16="http://schemas.microsoft.com/office/drawing/2014/main" id="{6E3DDA3C-73AF-CD43-7FE9-F4A3BE03AB3A}"/>
                </a:ext>
              </a:extLst>
            </p:cNvPr>
            <p:cNvCxnSpPr>
              <a:cxnSpLocks noChangeShapeType="1"/>
            </p:cNvCxnSpPr>
            <p:nvPr/>
          </p:nvCxnSpPr>
          <p:spPr bwMode="auto">
            <a:xfrm>
              <a:off x="5730" y="4035"/>
              <a:ext cx="0" cy="405"/>
            </a:xfrm>
            <a:prstGeom prst="straightConnector1">
              <a:avLst/>
            </a:prstGeom>
            <a:noFill/>
            <a:ln w="9525">
              <a:solidFill>
                <a:srgbClr val="000000"/>
              </a:solidFill>
              <a:round/>
              <a:headEnd/>
              <a:tailEnd type="triangle" w="med" len="med"/>
            </a:ln>
          </p:spPr>
        </p:cxnSp>
        <p:sp>
          <p:nvSpPr>
            <p:cNvPr id="8" name="AutoShape 5">
              <a:extLst>
                <a:ext uri="{FF2B5EF4-FFF2-40B4-BE49-F238E27FC236}">
                  <a16:creationId xmlns:a16="http://schemas.microsoft.com/office/drawing/2014/main" id="{CAF6C624-078A-6506-A27E-70790F9056CA}"/>
                </a:ext>
              </a:extLst>
            </p:cNvPr>
            <p:cNvSpPr>
              <a:spLocks noChangeArrowheads="1"/>
            </p:cNvSpPr>
            <p:nvPr/>
          </p:nvSpPr>
          <p:spPr bwMode="auto">
            <a:xfrm>
              <a:off x="4425" y="4470"/>
              <a:ext cx="2535" cy="1170"/>
            </a:xfrm>
            <a:prstGeom prst="parallelogram">
              <a:avLst>
                <a:gd name="adj" fmla="val 54167"/>
              </a:avLst>
            </a:prstGeom>
            <a:solidFill>
              <a:srgbClr val="FFFFFF"/>
            </a:solidFill>
            <a:ln w="9525">
              <a:solidFill>
                <a:srgbClr val="000000"/>
              </a:solidFill>
              <a:miter lim="800000"/>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Read Fahrenheit</a:t>
              </a:r>
              <a:endParaRPr lang="ar-EG" dirty="0">
                <a:latin typeface="Times New Roman" pitchFamily="18" charset="0"/>
                <a:cs typeface="Times New Roman" pitchFamily="18" charset="0"/>
              </a:endParaRPr>
            </a:p>
          </p:txBody>
        </p:sp>
        <p:cxnSp>
          <p:nvCxnSpPr>
            <p:cNvPr id="9" name="AutoShape 6">
              <a:extLst>
                <a:ext uri="{FF2B5EF4-FFF2-40B4-BE49-F238E27FC236}">
                  <a16:creationId xmlns:a16="http://schemas.microsoft.com/office/drawing/2014/main" id="{820AD2BB-94C5-1F42-B74B-C04A7B7DC4AF}"/>
                </a:ext>
              </a:extLst>
            </p:cNvPr>
            <p:cNvCxnSpPr>
              <a:cxnSpLocks noChangeShapeType="1"/>
            </p:cNvCxnSpPr>
            <p:nvPr/>
          </p:nvCxnSpPr>
          <p:spPr bwMode="auto">
            <a:xfrm>
              <a:off x="5655" y="5640"/>
              <a:ext cx="0" cy="405"/>
            </a:xfrm>
            <a:prstGeom prst="straightConnector1">
              <a:avLst/>
            </a:prstGeom>
            <a:noFill/>
            <a:ln w="9525">
              <a:solidFill>
                <a:srgbClr val="000000"/>
              </a:solidFill>
              <a:round/>
              <a:headEnd/>
              <a:tailEnd type="triangle" w="med" len="med"/>
            </a:ln>
          </p:spPr>
        </p:cxnSp>
        <p:sp>
          <p:nvSpPr>
            <p:cNvPr id="10" name="Rectangle 7">
              <a:extLst>
                <a:ext uri="{FF2B5EF4-FFF2-40B4-BE49-F238E27FC236}">
                  <a16:creationId xmlns:a16="http://schemas.microsoft.com/office/drawing/2014/main" id="{1300F920-02D5-9DFF-6D75-05D0BAF182A9}"/>
                </a:ext>
              </a:extLst>
            </p:cNvPr>
            <p:cNvSpPr>
              <a:spLocks noChangeArrowheads="1"/>
            </p:cNvSpPr>
            <p:nvPr/>
          </p:nvSpPr>
          <p:spPr bwMode="auto">
            <a:xfrm>
              <a:off x="3915" y="6045"/>
              <a:ext cx="3570" cy="525"/>
            </a:xfrm>
            <a:prstGeom prst="rect">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Celsius = 5/9 * (Fahrenheit – 32)</a:t>
              </a:r>
              <a:endParaRPr lang="ar-EG">
                <a:latin typeface="Times New Roman" pitchFamily="18" charset="0"/>
                <a:cs typeface="Times New Roman" pitchFamily="18" charset="0"/>
              </a:endParaRPr>
            </a:p>
          </p:txBody>
        </p:sp>
        <p:cxnSp>
          <p:nvCxnSpPr>
            <p:cNvPr id="11" name="AutoShape 8">
              <a:extLst>
                <a:ext uri="{FF2B5EF4-FFF2-40B4-BE49-F238E27FC236}">
                  <a16:creationId xmlns:a16="http://schemas.microsoft.com/office/drawing/2014/main" id="{22DC3979-825A-9D65-CD82-9F168EF5C11C}"/>
                </a:ext>
              </a:extLst>
            </p:cNvPr>
            <p:cNvCxnSpPr>
              <a:cxnSpLocks noChangeShapeType="1"/>
            </p:cNvCxnSpPr>
            <p:nvPr/>
          </p:nvCxnSpPr>
          <p:spPr bwMode="auto">
            <a:xfrm>
              <a:off x="5655" y="6555"/>
              <a:ext cx="0" cy="405"/>
            </a:xfrm>
            <a:prstGeom prst="straightConnector1">
              <a:avLst/>
            </a:prstGeom>
            <a:noFill/>
            <a:ln w="9525">
              <a:solidFill>
                <a:srgbClr val="000000"/>
              </a:solidFill>
              <a:round/>
              <a:headEnd/>
              <a:tailEnd type="triangle" w="med" len="med"/>
            </a:ln>
          </p:spPr>
        </p:cxnSp>
        <p:sp>
          <p:nvSpPr>
            <p:cNvPr id="12" name="AutoShape 9">
              <a:extLst>
                <a:ext uri="{FF2B5EF4-FFF2-40B4-BE49-F238E27FC236}">
                  <a16:creationId xmlns:a16="http://schemas.microsoft.com/office/drawing/2014/main" id="{BDC75595-A7D7-CCF8-FF76-9ED1F735EFA2}"/>
                </a:ext>
              </a:extLst>
            </p:cNvPr>
            <p:cNvSpPr>
              <a:spLocks noChangeArrowheads="1"/>
            </p:cNvSpPr>
            <p:nvPr/>
          </p:nvSpPr>
          <p:spPr bwMode="auto">
            <a:xfrm>
              <a:off x="4552" y="6975"/>
              <a:ext cx="2198" cy="1560"/>
            </a:xfrm>
            <a:prstGeom prst="parallelogram">
              <a:avLst>
                <a:gd name="adj" fmla="val 35224"/>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Output</a:t>
              </a:r>
            </a:p>
            <a:p>
              <a:pPr algn="ctr" rtl="1">
                <a:spcAft>
                  <a:spcPts val="1000"/>
                </a:spcAft>
                <a:defRPr/>
              </a:pPr>
              <a:r>
                <a:rPr lang="en-US" sz="1100">
                  <a:latin typeface="Times New Roman" pitchFamily="18" charset="0"/>
                  <a:ea typeface="Arial" pitchFamily="34" charset="0"/>
                  <a:cs typeface="Times New Roman" pitchFamily="18" charset="0"/>
                </a:rPr>
                <a:t>Celsius</a:t>
              </a:r>
              <a:endParaRPr lang="ar-EG">
                <a:latin typeface="Times New Roman" pitchFamily="18" charset="0"/>
                <a:cs typeface="Times New Roman" pitchFamily="18" charset="0"/>
              </a:endParaRPr>
            </a:p>
          </p:txBody>
        </p:sp>
        <p:cxnSp>
          <p:nvCxnSpPr>
            <p:cNvPr id="13" name="AutoShape 10">
              <a:extLst>
                <a:ext uri="{FF2B5EF4-FFF2-40B4-BE49-F238E27FC236}">
                  <a16:creationId xmlns:a16="http://schemas.microsoft.com/office/drawing/2014/main" id="{5041E59A-B916-F355-7EFC-E917DE99C0E2}"/>
                </a:ext>
              </a:extLst>
            </p:cNvPr>
            <p:cNvCxnSpPr>
              <a:cxnSpLocks noChangeShapeType="1"/>
            </p:cNvCxnSpPr>
            <p:nvPr/>
          </p:nvCxnSpPr>
          <p:spPr bwMode="auto">
            <a:xfrm>
              <a:off x="5655" y="8490"/>
              <a:ext cx="0" cy="405"/>
            </a:xfrm>
            <a:prstGeom prst="straightConnector1">
              <a:avLst/>
            </a:prstGeom>
            <a:noFill/>
            <a:ln w="9525">
              <a:solidFill>
                <a:srgbClr val="000000"/>
              </a:solidFill>
              <a:round/>
              <a:headEnd/>
              <a:tailEnd type="triangle" w="med" len="med"/>
            </a:ln>
          </p:spPr>
        </p:cxnSp>
        <p:sp>
          <p:nvSpPr>
            <p:cNvPr id="14" name="AutoShape 11">
              <a:extLst>
                <a:ext uri="{FF2B5EF4-FFF2-40B4-BE49-F238E27FC236}">
                  <a16:creationId xmlns:a16="http://schemas.microsoft.com/office/drawing/2014/main" id="{116A1797-53CA-2DDE-87FE-0EEBC79BAB67}"/>
                </a:ext>
              </a:extLst>
            </p:cNvPr>
            <p:cNvSpPr>
              <a:spLocks noChangeArrowheads="1"/>
            </p:cNvSpPr>
            <p:nvPr/>
          </p:nvSpPr>
          <p:spPr bwMode="auto">
            <a:xfrm>
              <a:off x="4897" y="8910"/>
              <a:ext cx="1545" cy="480"/>
            </a:xfrm>
            <a:prstGeom prst="roundRect">
              <a:avLst>
                <a:gd name="adj" fmla="val 16667"/>
              </a:avLst>
            </a:prstGeom>
            <a:solidFill>
              <a:srgbClr val="FFFFFF"/>
            </a:solidFill>
            <a:ln w="9525">
              <a:solidFill>
                <a:srgbClr val="000000"/>
              </a:solidFill>
              <a:round/>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End</a:t>
              </a:r>
              <a:endParaRPr lang="ar-EG">
                <a:latin typeface="Times New Roman" pitchFamily="18" charset="0"/>
                <a:cs typeface="Times New Roman" pitchFamily="18" charset="0"/>
              </a:endParaRPr>
            </a:p>
          </p:txBody>
        </p:sp>
      </p:grpSp>
    </p:spTree>
    <p:extLst>
      <p:ext uri="{BB962C8B-B14F-4D97-AF65-F5344CB8AC3E}">
        <p14:creationId xmlns:p14="http://schemas.microsoft.com/office/powerpoint/2010/main" val="69150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0" fill="hold"/>
                                        <p:tgtEl>
                                          <p:spTgt spid="5"/>
                                        </p:tgtEl>
                                        <p:attrNameLst>
                                          <p:attrName>ppt_x</p:attrName>
                                        </p:attrNameLst>
                                      </p:cBhvr>
                                      <p:tavLst>
                                        <p:tav tm="0">
                                          <p:val>
                                            <p:strVal val="#ppt_x"/>
                                          </p:val>
                                        </p:tav>
                                        <p:tav tm="100000">
                                          <p:val>
                                            <p:strVal val="#ppt_x"/>
                                          </p:val>
                                        </p:tav>
                                      </p:tavLst>
                                    </p:anim>
                                    <p:anim calcmode="lin" valueType="num">
                                      <p:cBhvr additive="base">
                                        <p:cTn id="14"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C9B78-6EB0-FC22-F99E-5044523A11B4}"/>
              </a:ext>
            </a:extLst>
          </p:cNvPr>
          <p:cNvSpPr>
            <a:spLocks noGrp="1"/>
          </p:cNvSpPr>
          <p:nvPr>
            <p:ph type="title"/>
          </p:nvPr>
        </p:nvSpPr>
        <p:spPr/>
        <p:txBody>
          <a:bodyPr/>
          <a:lstStyle/>
          <a:p>
            <a:r>
              <a:rPr lang="en-US" altLang="en-US" dirty="0">
                <a:solidFill>
                  <a:schemeClr val="tx1"/>
                </a:solidFill>
              </a:rPr>
              <a:t>Lines vs. Statements</a:t>
            </a:r>
            <a:endParaRPr lang="en-US" dirty="0"/>
          </a:p>
        </p:txBody>
      </p:sp>
      <p:sp>
        <p:nvSpPr>
          <p:cNvPr id="3" name="Content Placeholder 2">
            <a:extLst>
              <a:ext uri="{FF2B5EF4-FFF2-40B4-BE49-F238E27FC236}">
                <a16:creationId xmlns:a16="http://schemas.microsoft.com/office/drawing/2014/main" id="{8673DD2B-5EB8-E3CC-0023-F19056921723}"/>
              </a:ext>
            </a:extLst>
          </p:cNvPr>
          <p:cNvSpPr>
            <a:spLocks noGrp="1"/>
          </p:cNvSpPr>
          <p:nvPr>
            <p:ph idx="1"/>
          </p:nvPr>
        </p:nvSpPr>
        <p:spPr/>
        <p:txBody>
          <a:bodyPr/>
          <a:lstStyle/>
          <a:p>
            <a:r>
              <a:rPr lang="en-US" altLang="en-US" sz="2600" dirty="0"/>
              <a:t>In a source file,</a:t>
            </a:r>
          </a:p>
          <a:p>
            <a:pPr lvl="1"/>
            <a:r>
              <a:rPr lang="en-US" altLang="en-US" sz="2600" dirty="0">
                <a:solidFill>
                  <a:schemeClr val="accent2"/>
                </a:solidFill>
              </a:rPr>
              <a:t>A line </a:t>
            </a:r>
            <a:r>
              <a:rPr lang="en-US" altLang="en-US" sz="2600" dirty="0"/>
              <a:t>is all of the characters entered before a carriage return.  </a:t>
            </a:r>
          </a:p>
          <a:p>
            <a:pPr lvl="1"/>
            <a:r>
              <a:rPr lang="en-US" altLang="en-US" sz="2600" dirty="0">
                <a:solidFill>
                  <a:schemeClr val="accent2"/>
                </a:solidFill>
              </a:rPr>
              <a:t>Blank lines </a:t>
            </a:r>
            <a:r>
              <a:rPr lang="en-US" altLang="en-US" sz="2600" dirty="0"/>
              <a:t>improve the readability of a program.</a:t>
            </a:r>
          </a:p>
          <a:p>
            <a:pPr lvl="1"/>
            <a:r>
              <a:rPr lang="en-US" altLang="en-US" sz="2600" dirty="0"/>
              <a:t>Here are four sample lines.  Line 3 is blank:</a:t>
            </a:r>
          </a:p>
          <a:p>
            <a:pPr lvl="3">
              <a:lnSpc>
                <a:spcPct val="90000"/>
              </a:lnSpc>
              <a:spcBef>
                <a:spcPct val="0"/>
              </a:spcBef>
              <a:buFontTx/>
              <a:buNone/>
            </a:pPr>
            <a:r>
              <a:rPr lang="en-US" altLang="en-US" sz="2600" b="1" dirty="0">
                <a:solidFill>
                  <a:srgbClr val="3D8963"/>
                </a:solidFill>
                <a:latin typeface="Courier New" panose="02070309020205020404" pitchFamily="49" charset="0"/>
              </a:rPr>
              <a:t>	 </a:t>
            </a:r>
          </a:p>
          <a:p>
            <a:pPr lvl="2">
              <a:lnSpc>
                <a:spcPct val="90000"/>
              </a:lnSpc>
              <a:spcBef>
                <a:spcPct val="0"/>
              </a:spcBef>
              <a:buFontTx/>
              <a:buNone/>
            </a:pPr>
            <a:r>
              <a:rPr lang="en-US" altLang="en-US" b="1" dirty="0">
                <a:solidFill>
                  <a:srgbClr val="3D8963"/>
                </a:solidFill>
                <a:latin typeface="Courier New" panose="02070309020205020404" pitchFamily="49" charset="0"/>
              </a:rPr>
              <a:t>   1. double num1 = 5, num2, sum;</a:t>
            </a:r>
          </a:p>
          <a:p>
            <a:pPr lvl="2">
              <a:lnSpc>
                <a:spcPct val="90000"/>
              </a:lnSpc>
              <a:spcBef>
                <a:spcPct val="0"/>
              </a:spcBef>
              <a:buFontTx/>
              <a:buNone/>
            </a:pPr>
            <a:r>
              <a:rPr lang="en-US" altLang="en-US" b="1" dirty="0">
                <a:solidFill>
                  <a:srgbClr val="3D8963"/>
                </a:solidFill>
                <a:latin typeface="Courier New" panose="02070309020205020404" pitchFamily="49" charset="0"/>
              </a:rPr>
              <a:t>   2. num2 = 12;</a:t>
            </a:r>
          </a:p>
          <a:p>
            <a:pPr lvl="2">
              <a:lnSpc>
                <a:spcPct val="90000"/>
              </a:lnSpc>
              <a:spcBef>
                <a:spcPct val="0"/>
              </a:spcBef>
              <a:buFontTx/>
              <a:buNone/>
            </a:pPr>
            <a:r>
              <a:rPr lang="en-US" altLang="en-US" b="1" dirty="0">
                <a:solidFill>
                  <a:srgbClr val="3D8963"/>
                </a:solidFill>
                <a:latin typeface="Courier New" panose="02070309020205020404" pitchFamily="49" charset="0"/>
              </a:rPr>
              <a:t>   3.</a:t>
            </a:r>
          </a:p>
          <a:p>
            <a:pPr lvl="2">
              <a:lnSpc>
                <a:spcPct val="90000"/>
              </a:lnSpc>
              <a:spcBef>
                <a:spcPct val="0"/>
              </a:spcBef>
              <a:buFontTx/>
              <a:buNone/>
            </a:pPr>
            <a:r>
              <a:rPr lang="en-US" altLang="en-US" b="1" dirty="0">
                <a:solidFill>
                  <a:srgbClr val="3D8963"/>
                </a:solidFill>
                <a:latin typeface="Courier New" panose="02070309020205020404" pitchFamily="49" charset="0"/>
              </a:rPr>
              <a:t>   4. sum = num1 + num2;</a:t>
            </a:r>
            <a:endParaRPr lang="en-US" altLang="en-US" dirty="0"/>
          </a:p>
          <a:p>
            <a:endParaRPr lang="en-US" dirty="0"/>
          </a:p>
        </p:txBody>
      </p:sp>
    </p:spTree>
    <p:extLst>
      <p:ext uri="{BB962C8B-B14F-4D97-AF65-F5344CB8AC3E}">
        <p14:creationId xmlns:p14="http://schemas.microsoft.com/office/powerpoint/2010/main" val="2417045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D36D-5CC2-0131-B254-DFA3B28F5E21}"/>
              </a:ext>
            </a:extLst>
          </p:cNvPr>
          <p:cNvSpPr>
            <a:spLocks noGrp="1"/>
          </p:cNvSpPr>
          <p:nvPr>
            <p:ph type="title"/>
          </p:nvPr>
        </p:nvSpPr>
        <p:spPr/>
        <p:txBody>
          <a:bodyPr/>
          <a:lstStyle/>
          <a:p>
            <a:r>
              <a:rPr lang="en-US" altLang="en-US" dirty="0">
                <a:solidFill>
                  <a:schemeClr val="tx1"/>
                </a:solidFill>
              </a:rPr>
              <a:t>Lines vs. Statements</a:t>
            </a:r>
            <a:endParaRPr lang="en-US" dirty="0"/>
          </a:p>
        </p:txBody>
      </p:sp>
      <p:sp>
        <p:nvSpPr>
          <p:cNvPr id="3" name="Content Placeholder 2">
            <a:extLst>
              <a:ext uri="{FF2B5EF4-FFF2-40B4-BE49-F238E27FC236}">
                <a16:creationId xmlns:a16="http://schemas.microsoft.com/office/drawing/2014/main" id="{B48AFDE6-3221-4D3E-8046-ED4EE9A186D9}"/>
              </a:ext>
            </a:extLst>
          </p:cNvPr>
          <p:cNvSpPr>
            <a:spLocks noGrp="1"/>
          </p:cNvSpPr>
          <p:nvPr>
            <p:ph idx="1"/>
          </p:nvPr>
        </p:nvSpPr>
        <p:spPr/>
        <p:txBody>
          <a:bodyPr/>
          <a:lstStyle/>
          <a:p>
            <a:r>
              <a:rPr lang="en-US" altLang="en-US" sz="2600" dirty="0"/>
              <a:t>In a source file,</a:t>
            </a:r>
          </a:p>
          <a:p>
            <a:pPr lvl="1"/>
            <a:r>
              <a:rPr lang="en-US" altLang="en-US" sz="2600" dirty="0"/>
              <a:t>A </a:t>
            </a:r>
            <a:r>
              <a:rPr lang="en-US" altLang="en-US" sz="2600" dirty="0">
                <a:solidFill>
                  <a:srgbClr val="0070C0"/>
                </a:solidFill>
              </a:rPr>
              <a:t>statement</a:t>
            </a:r>
            <a:r>
              <a:rPr lang="en-US" altLang="en-US" sz="2600" dirty="0"/>
              <a:t> is an instruction to the computer to perform an action.  </a:t>
            </a:r>
          </a:p>
          <a:p>
            <a:pPr lvl="1"/>
            <a:r>
              <a:rPr lang="en-US" altLang="en-US" sz="2600" dirty="0"/>
              <a:t>A </a:t>
            </a:r>
            <a:r>
              <a:rPr lang="en-US" altLang="en-US" sz="2600" dirty="0">
                <a:solidFill>
                  <a:srgbClr val="0070C0"/>
                </a:solidFill>
              </a:rPr>
              <a:t>statement</a:t>
            </a:r>
            <a:r>
              <a:rPr lang="en-US" altLang="en-US" sz="2600" dirty="0"/>
              <a:t> may </a:t>
            </a:r>
            <a:r>
              <a:rPr lang="en-US" altLang="en-US" sz="2600" dirty="0">
                <a:solidFill>
                  <a:srgbClr val="0070C0"/>
                </a:solidFill>
              </a:rPr>
              <a:t>contain</a:t>
            </a:r>
            <a:r>
              <a:rPr lang="en-US" altLang="en-US" sz="2600" dirty="0"/>
              <a:t> </a:t>
            </a:r>
            <a:r>
              <a:rPr lang="en-US" altLang="en-US" sz="2600" dirty="0">
                <a:solidFill>
                  <a:srgbClr val="0070C0"/>
                </a:solidFill>
              </a:rPr>
              <a:t>keywords</a:t>
            </a:r>
            <a:r>
              <a:rPr lang="en-US" altLang="en-US" sz="2600" dirty="0"/>
              <a:t>, </a:t>
            </a:r>
            <a:r>
              <a:rPr lang="en-US" altLang="en-US" sz="2600" dirty="0">
                <a:solidFill>
                  <a:srgbClr val="0070C0"/>
                </a:solidFill>
              </a:rPr>
              <a:t>operators</a:t>
            </a:r>
            <a:r>
              <a:rPr lang="en-US" altLang="en-US" sz="2600" dirty="0"/>
              <a:t>, programmer-defined </a:t>
            </a:r>
            <a:r>
              <a:rPr lang="en-US" altLang="en-US" sz="2600" dirty="0">
                <a:solidFill>
                  <a:srgbClr val="0070C0"/>
                </a:solidFill>
              </a:rPr>
              <a:t>identifiers</a:t>
            </a:r>
            <a:r>
              <a:rPr lang="en-US" altLang="en-US" sz="2600" dirty="0"/>
              <a:t>, and </a:t>
            </a:r>
            <a:r>
              <a:rPr lang="en-US" altLang="en-US" sz="2600" dirty="0">
                <a:solidFill>
                  <a:srgbClr val="0070C0"/>
                </a:solidFill>
              </a:rPr>
              <a:t>punctuation</a:t>
            </a:r>
            <a:r>
              <a:rPr lang="en-US" altLang="en-US" sz="2600" dirty="0"/>
              <a:t>.  </a:t>
            </a:r>
          </a:p>
          <a:p>
            <a:pPr lvl="1"/>
            <a:r>
              <a:rPr lang="en-US" altLang="en-US" sz="2600" dirty="0"/>
              <a:t>A </a:t>
            </a:r>
            <a:r>
              <a:rPr lang="en-US" altLang="en-US" sz="2600" dirty="0">
                <a:solidFill>
                  <a:srgbClr val="0070C0"/>
                </a:solidFill>
              </a:rPr>
              <a:t>statement</a:t>
            </a:r>
            <a:r>
              <a:rPr lang="en-US" altLang="en-US" sz="2600" dirty="0"/>
              <a:t> may fit on one line, or it may occupy multiple lines.</a:t>
            </a:r>
          </a:p>
          <a:p>
            <a:pPr lvl="1"/>
            <a:r>
              <a:rPr lang="en-US" altLang="en-US" sz="2600" dirty="0"/>
              <a:t>Here is a single statement that uses two lines:</a:t>
            </a:r>
          </a:p>
          <a:p>
            <a:pPr lvl="1" eaLnBrk="1" hangingPunct="1">
              <a:lnSpc>
                <a:spcPct val="90000"/>
              </a:lnSpc>
              <a:spcBef>
                <a:spcPct val="0"/>
              </a:spcBef>
              <a:buFontTx/>
              <a:buNone/>
            </a:pPr>
            <a:r>
              <a:rPr lang="en-US" altLang="en-US" sz="2600" b="1" dirty="0">
                <a:solidFill>
                  <a:srgbClr val="3D8963"/>
                </a:solidFill>
                <a:latin typeface="Courier New" panose="02070309020205020404" pitchFamily="49" charset="0"/>
              </a:rPr>
              <a:t> double num1 = 5, </a:t>
            </a:r>
          </a:p>
          <a:p>
            <a:pPr lvl="1">
              <a:lnSpc>
                <a:spcPct val="90000"/>
              </a:lnSpc>
              <a:spcBef>
                <a:spcPct val="0"/>
              </a:spcBef>
              <a:buNone/>
            </a:pPr>
            <a:r>
              <a:rPr lang="en-US" altLang="en-US" sz="2600" b="1" dirty="0">
                <a:solidFill>
                  <a:srgbClr val="3D8963"/>
                </a:solidFill>
                <a:latin typeface="Courier New" panose="02070309020205020404" pitchFamily="49" charset="0"/>
              </a:rPr>
              <a:t>		  num2, sum;</a:t>
            </a:r>
          </a:p>
          <a:p>
            <a:endParaRPr lang="en-US" dirty="0"/>
          </a:p>
        </p:txBody>
      </p:sp>
    </p:spTree>
    <p:extLst>
      <p:ext uri="{BB962C8B-B14F-4D97-AF65-F5344CB8AC3E}">
        <p14:creationId xmlns:p14="http://schemas.microsoft.com/office/powerpoint/2010/main" val="2184088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36E44001-5A82-A42D-24C5-CDD4DE5BA920}"/>
              </a:ext>
            </a:extLst>
          </p:cNvPr>
          <p:cNvSpPr>
            <a:spLocks noGrp="1" noChangeArrowheads="1"/>
          </p:cNvSpPr>
          <p:nvPr>
            <p:ph type="title"/>
          </p:nvPr>
        </p:nvSpPr>
        <p:spPr/>
        <p:txBody>
          <a:bodyPr/>
          <a:lstStyle/>
          <a:p>
            <a:pPr eaLnBrk="1" hangingPunct="1"/>
            <a:r>
              <a:rPr lang="en-US" altLang="en-US"/>
              <a:t>Variables</a:t>
            </a:r>
          </a:p>
        </p:txBody>
      </p:sp>
      <p:sp>
        <p:nvSpPr>
          <p:cNvPr id="40963" name="Content Placeholder 2">
            <a:extLst>
              <a:ext uri="{FF2B5EF4-FFF2-40B4-BE49-F238E27FC236}">
                <a16:creationId xmlns:a16="http://schemas.microsoft.com/office/drawing/2014/main" id="{30E2C967-EDC4-7EEC-76BA-30EE87BAD729}"/>
              </a:ext>
            </a:extLst>
          </p:cNvPr>
          <p:cNvSpPr>
            <a:spLocks noGrp="1" noChangeArrowheads="1"/>
          </p:cNvSpPr>
          <p:nvPr>
            <p:ph idx="1"/>
          </p:nvPr>
        </p:nvSpPr>
        <p:spPr/>
        <p:txBody>
          <a:bodyPr>
            <a:normAutofit/>
          </a:bodyPr>
          <a:lstStyle/>
          <a:p>
            <a:pPr eaLnBrk="1" hangingPunct="1">
              <a:lnSpc>
                <a:spcPct val="90000"/>
              </a:lnSpc>
            </a:pPr>
            <a:r>
              <a:rPr lang="en-US" altLang="en-US" dirty="0">
                <a:solidFill>
                  <a:srgbClr val="0070C0"/>
                </a:solidFill>
              </a:rPr>
              <a:t>A variable </a:t>
            </a:r>
            <a:r>
              <a:rPr lang="en-US" altLang="en-US" dirty="0"/>
              <a:t>is a named storage location in the computer’s memory for holding a piece of data.</a:t>
            </a:r>
          </a:p>
          <a:p>
            <a:r>
              <a:rPr lang="en-US" altLang="en-US" dirty="0"/>
              <a:t>To create </a:t>
            </a:r>
            <a:r>
              <a:rPr lang="en-US" altLang="en-US" dirty="0">
                <a:solidFill>
                  <a:srgbClr val="0070C0"/>
                </a:solidFill>
              </a:rPr>
              <a:t>a variable </a:t>
            </a:r>
            <a:r>
              <a:rPr lang="en-US" altLang="en-US" dirty="0"/>
              <a:t>in a program you must write </a:t>
            </a:r>
            <a:r>
              <a:rPr lang="en-US" altLang="en-US" dirty="0">
                <a:solidFill>
                  <a:srgbClr val="0070C0"/>
                </a:solidFill>
              </a:rPr>
              <a:t>a variable definition</a:t>
            </a:r>
            <a:r>
              <a:rPr lang="en-US" altLang="en-US" dirty="0"/>
              <a:t> (also called </a:t>
            </a:r>
            <a:r>
              <a:rPr lang="en-US" altLang="en-US" dirty="0">
                <a:solidFill>
                  <a:srgbClr val="0070C0"/>
                </a:solidFill>
              </a:rPr>
              <a:t>a variable declaration</a:t>
            </a:r>
            <a:r>
              <a:rPr lang="en-US" altLang="en-US" dirty="0"/>
              <a:t>)</a:t>
            </a:r>
          </a:p>
          <a:p>
            <a:pPr eaLnBrk="1" hangingPunct="1">
              <a:lnSpc>
                <a:spcPct val="90000"/>
              </a:lnSpc>
            </a:pPr>
            <a:r>
              <a:rPr lang="en-US" altLang="en-US" dirty="0"/>
              <a:t>There are many </a:t>
            </a:r>
            <a:r>
              <a:rPr lang="en-US" altLang="en-US" dirty="0">
                <a:solidFill>
                  <a:srgbClr val="0070C0"/>
                </a:solidFill>
              </a:rPr>
              <a:t>different types </a:t>
            </a:r>
            <a:r>
              <a:rPr lang="en-US" altLang="en-US" dirty="0"/>
              <a:t>of data, which you will learn about in this course.</a:t>
            </a:r>
          </a:p>
          <a:p>
            <a:pPr eaLnBrk="1" hangingPunct="1">
              <a:lnSpc>
                <a:spcPct val="90000"/>
              </a:lnSpc>
            </a:pPr>
            <a:r>
              <a:rPr lang="en-US" altLang="en-US" dirty="0"/>
              <a:t>A variable holds a </a:t>
            </a:r>
            <a:r>
              <a:rPr lang="en-US" altLang="en-US" dirty="0">
                <a:solidFill>
                  <a:srgbClr val="0070C0"/>
                </a:solidFill>
              </a:rPr>
              <a:t>specific type of data</a:t>
            </a:r>
            <a:r>
              <a:rPr lang="en-US" altLang="en-US" dirty="0"/>
              <a:t>.</a:t>
            </a:r>
          </a:p>
          <a:p>
            <a:pPr eaLnBrk="1" hangingPunct="1">
              <a:lnSpc>
                <a:spcPct val="90000"/>
              </a:lnSpc>
            </a:pPr>
            <a:r>
              <a:rPr lang="en-US" altLang="en-US" dirty="0"/>
              <a:t>The variable definition specifies the type of data a variable </a:t>
            </a:r>
            <a:r>
              <a:rPr lang="en-US" altLang="en-US" dirty="0">
                <a:solidFill>
                  <a:srgbClr val="0070C0"/>
                </a:solidFill>
              </a:rPr>
              <a:t>can hold and the variable name.</a:t>
            </a:r>
          </a:p>
          <a:p>
            <a:pPr eaLnBrk="1" hangingPunct="1">
              <a:lnSpc>
                <a:spcPct val="90000"/>
              </a:lnSpc>
            </a:pPr>
            <a:r>
              <a:rPr lang="en-US" altLang="en-US" dirty="0">
                <a:solidFill>
                  <a:srgbClr val="0070C0"/>
                </a:solidFill>
              </a:rPr>
              <a:t>Example  </a:t>
            </a:r>
          </a:p>
          <a:p>
            <a:pPr lvl="1"/>
            <a:r>
              <a:rPr lang="en-US" altLang="en-US" dirty="0"/>
              <a:t>int num1;</a:t>
            </a:r>
          </a:p>
          <a:p>
            <a:pPr lvl="1"/>
            <a:r>
              <a:rPr lang="en-US" altLang="en-US" dirty="0"/>
              <a:t>Double grade ;</a:t>
            </a:r>
          </a:p>
          <a:p>
            <a:pPr lvl="1"/>
            <a:r>
              <a:rPr lang="en-US" altLang="en-US" dirty="0"/>
              <a:t>String name;</a:t>
            </a:r>
          </a:p>
          <a:p>
            <a:endParaRPr lang="en-US" altLang="en-US" dirty="0"/>
          </a:p>
          <a:p>
            <a:endParaRPr lang="en-US" altLang="en-US" dirty="0"/>
          </a:p>
          <a:p>
            <a:pPr eaLnBrk="1" hangingPunct="1"/>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272E07-79D6-859D-B900-B6F60B17C7EF}"/>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altLang="en-US" sz="6100" kern="1200">
                <a:solidFill>
                  <a:schemeClr val="tx1"/>
                </a:solidFill>
                <a:latin typeface="+mj-lt"/>
                <a:ea typeface="+mj-ea"/>
                <a:cs typeface="+mj-cs"/>
              </a:rPr>
              <a:t>Input, Processing, and Output</a:t>
            </a:r>
            <a:br>
              <a:rPr lang="en-US" altLang="en-US" sz="6100" kern="1200">
                <a:solidFill>
                  <a:schemeClr val="tx1"/>
                </a:solidFill>
                <a:latin typeface="+mj-lt"/>
                <a:ea typeface="+mj-ea"/>
                <a:cs typeface="+mj-cs"/>
              </a:rPr>
            </a:br>
            <a:endParaRPr lang="en-US" sz="6100" kern="1200">
              <a:solidFill>
                <a:schemeClr val="tx1"/>
              </a:solidFill>
              <a:latin typeface="+mj-lt"/>
              <a:ea typeface="+mj-ea"/>
              <a:cs typeface="+mj-cs"/>
            </a:endParaRPr>
          </a:p>
        </p:txBody>
      </p:sp>
    </p:spTree>
    <p:extLst>
      <p:ext uri="{BB962C8B-B14F-4D97-AF65-F5344CB8AC3E}">
        <p14:creationId xmlns:p14="http://schemas.microsoft.com/office/powerpoint/2010/main" val="2867103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D3F68F58-4B05-0A02-BF5C-FCBF360CA0F9}"/>
              </a:ext>
            </a:extLst>
          </p:cNvPr>
          <p:cNvSpPr>
            <a:spLocks noGrp="1" noChangeArrowheads="1"/>
          </p:cNvSpPr>
          <p:nvPr>
            <p:ph type="title"/>
          </p:nvPr>
        </p:nvSpPr>
        <p:spPr/>
        <p:txBody>
          <a:bodyPr/>
          <a:lstStyle/>
          <a:p>
            <a:pPr eaLnBrk="1" hangingPunct="1"/>
            <a:r>
              <a:rPr lang="en-US" altLang="en-US"/>
              <a:t>Input, Processing, and Output</a:t>
            </a:r>
          </a:p>
        </p:txBody>
      </p:sp>
      <p:sp>
        <p:nvSpPr>
          <p:cNvPr id="3" name="Content Placeholder 2">
            <a:extLst>
              <a:ext uri="{FF2B5EF4-FFF2-40B4-BE49-F238E27FC236}">
                <a16:creationId xmlns:a16="http://schemas.microsoft.com/office/drawing/2014/main" id="{32EFB446-F549-E3D2-58FB-3C55CDB68514}"/>
              </a:ext>
            </a:extLst>
          </p:cNvPr>
          <p:cNvSpPr>
            <a:spLocks noGrp="1"/>
          </p:cNvSpPr>
          <p:nvPr>
            <p:ph idx="1"/>
          </p:nvPr>
        </p:nvSpPr>
        <p:spPr/>
        <p:txBody>
          <a:bodyPr/>
          <a:lstStyle/>
          <a:p>
            <a:pPr marL="609600" indent="-609600">
              <a:buNone/>
              <a:defRPr/>
            </a:pPr>
            <a:r>
              <a:rPr lang="en-US" sz="3600" dirty="0">
                <a:latin typeface="Times New Roman" panose="02020603050405020304" pitchFamily="18" charset="0"/>
                <a:cs typeface="Times New Roman" panose="02020603050405020304" pitchFamily="18" charset="0"/>
              </a:rPr>
              <a:t>Three steps that a program typically performs:</a:t>
            </a:r>
          </a:p>
          <a:p>
            <a:pPr marL="990600" lvl="1" indent="-533400">
              <a:buClr>
                <a:srgbClr val="FA8218"/>
              </a:buClr>
              <a:buSzPct val="90000"/>
              <a:buFontTx/>
              <a:buAutoNum type="arabicParenR"/>
              <a:defRPr/>
            </a:pPr>
            <a:r>
              <a:rPr lang="en-US" sz="3200" b="1" dirty="0">
                <a:latin typeface="Times New Roman" panose="02020603050405020304" pitchFamily="18" charset="0"/>
                <a:cs typeface="Times New Roman" panose="02020603050405020304" pitchFamily="18" charset="0"/>
              </a:rPr>
              <a:t>Gather input data:</a:t>
            </a:r>
          </a:p>
          <a:p>
            <a:pPr marL="1371600" lvl="2" indent="-457200">
              <a:buClr>
                <a:srgbClr val="FA8218"/>
              </a:buClr>
              <a:defRPr/>
            </a:pPr>
            <a:r>
              <a:rPr lang="en-US" sz="2800" dirty="0">
                <a:latin typeface="Times New Roman" panose="02020603050405020304" pitchFamily="18" charset="0"/>
                <a:cs typeface="Times New Roman" panose="02020603050405020304" pitchFamily="18" charset="0"/>
              </a:rPr>
              <a:t>from keyboard</a:t>
            </a:r>
          </a:p>
          <a:p>
            <a:pPr marL="1371600" lvl="2" indent="-457200">
              <a:buClr>
                <a:srgbClr val="FA8218"/>
              </a:buClr>
              <a:defRPr/>
            </a:pPr>
            <a:r>
              <a:rPr lang="en-US" sz="2800" dirty="0">
                <a:latin typeface="Times New Roman" panose="02020603050405020304" pitchFamily="18" charset="0"/>
                <a:cs typeface="Times New Roman" panose="02020603050405020304" pitchFamily="18" charset="0"/>
              </a:rPr>
              <a:t>from files on disk drives</a:t>
            </a:r>
          </a:p>
          <a:p>
            <a:pPr marL="990600" lvl="1" indent="-533400">
              <a:buClr>
                <a:srgbClr val="FA8218"/>
              </a:buClr>
              <a:buSzPct val="90000"/>
              <a:buFontTx/>
              <a:buAutoNum type="arabicParenR"/>
              <a:defRPr/>
            </a:pPr>
            <a:r>
              <a:rPr lang="en-US" sz="3200" b="1" dirty="0">
                <a:latin typeface="Times New Roman" panose="02020603050405020304" pitchFamily="18" charset="0"/>
                <a:cs typeface="Times New Roman" panose="02020603050405020304" pitchFamily="18" charset="0"/>
              </a:rPr>
              <a:t>Process the input data</a:t>
            </a:r>
          </a:p>
          <a:p>
            <a:pPr marL="990600" lvl="1" indent="-533400">
              <a:buClr>
                <a:srgbClr val="FA8218"/>
              </a:buClr>
              <a:buSzPct val="90000"/>
              <a:buFontTx/>
              <a:buAutoNum type="arabicParenR"/>
              <a:defRPr/>
            </a:pPr>
            <a:r>
              <a:rPr lang="en-US" sz="3200" b="1" dirty="0">
                <a:latin typeface="Times New Roman" panose="02020603050405020304" pitchFamily="18" charset="0"/>
                <a:cs typeface="Times New Roman" panose="02020603050405020304" pitchFamily="18" charset="0"/>
              </a:rPr>
              <a:t>Display the results as output:</a:t>
            </a:r>
          </a:p>
          <a:p>
            <a:pPr marL="1371600" lvl="2" indent="-457200">
              <a:buClr>
                <a:srgbClr val="FA8218"/>
              </a:buClr>
              <a:defRPr/>
            </a:pPr>
            <a:r>
              <a:rPr lang="en-US" sz="2800" dirty="0">
                <a:latin typeface="Times New Roman" panose="02020603050405020304" pitchFamily="18" charset="0"/>
                <a:cs typeface="Times New Roman" panose="02020603050405020304" pitchFamily="18" charset="0"/>
              </a:rPr>
              <a:t>send it to the screen</a:t>
            </a:r>
          </a:p>
          <a:p>
            <a:pPr marL="1371600" lvl="2" indent="-457200">
              <a:buClr>
                <a:srgbClr val="FA8218"/>
              </a:buClr>
              <a:defRPr/>
            </a:pPr>
            <a:r>
              <a:rPr lang="en-US" sz="2800" dirty="0">
                <a:latin typeface="Times New Roman" panose="02020603050405020304" pitchFamily="18" charset="0"/>
                <a:cs typeface="Times New Roman" panose="02020603050405020304" pitchFamily="18" charset="0"/>
              </a:rPr>
              <a:t>write to a file </a:t>
            </a:r>
          </a:p>
          <a:p>
            <a:pPr eaLnBrk="1" hangingPunct="1">
              <a:defRPr/>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3E332-4DCA-9B4F-4B96-50B5683C1AB6}"/>
              </a:ext>
            </a:extLst>
          </p:cNvPr>
          <p:cNvSpPr>
            <a:spLocks noGrp="1"/>
          </p:cNvSpPr>
          <p:nvPr>
            <p:ph type="title"/>
          </p:nvPr>
        </p:nvSpPr>
        <p:spPr/>
        <p:txBody>
          <a:bodyPr/>
          <a:lstStyle/>
          <a:p>
            <a:r>
              <a:rPr lang="en-US" dirty="0"/>
              <a:t>The Programming Process </a:t>
            </a:r>
          </a:p>
        </p:txBody>
      </p:sp>
      <p:sp>
        <p:nvSpPr>
          <p:cNvPr id="3" name="Content Placeholder 2">
            <a:extLst>
              <a:ext uri="{FF2B5EF4-FFF2-40B4-BE49-F238E27FC236}">
                <a16:creationId xmlns:a16="http://schemas.microsoft.com/office/drawing/2014/main" id="{A8F4B78C-462A-124B-38DC-79CA70FA14C1}"/>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The programming process consists of </a:t>
            </a:r>
            <a:r>
              <a:rPr lang="en-US" dirty="0">
                <a:solidFill>
                  <a:srgbClr val="0070C0"/>
                </a:solidFill>
                <a:latin typeface="Times New Roman" panose="02020603050405020304" pitchFamily="18" charset="0"/>
                <a:cs typeface="Times New Roman" panose="02020603050405020304" pitchFamily="18" charset="0"/>
              </a:rPr>
              <a:t>several steps</a:t>
            </a:r>
            <a:r>
              <a:rPr lang="en-US" dirty="0">
                <a:latin typeface="Times New Roman" panose="02020603050405020304" pitchFamily="18" charset="0"/>
                <a:cs typeface="Times New Roman" panose="02020603050405020304" pitchFamily="18" charset="0"/>
              </a:rPr>
              <a:t>, which include </a:t>
            </a:r>
            <a:r>
              <a:rPr lang="en-US" dirty="0">
                <a:solidFill>
                  <a:srgbClr val="0070C0"/>
                </a:solidFill>
                <a:latin typeface="Times New Roman" panose="02020603050405020304" pitchFamily="18" charset="0"/>
                <a:cs typeface="Times New Roman" panose="02020603050405020304" pitchFamily="18" charset="0"/>
              </a:rPr>
              <a:t>design</a:t>
            </a:r>
            <a:r>
              <a:rPr lang="en-US" dirty="0">
                <a:latin typeface="Times New Roman" panose="02020603050405020304" pitchFamily="18" charset="0"/>
                <a:cs typeface="Times New Roman" panose="02020603050405020304" pitchFamily="18" charset="0"/>
              </a:rPr>
              <a:t>, </a:t>
            </a:r>
            <a:r>
              <a:rPr lang="en-US" dirty="0">
                <a:solidFill>
                  <a:srgbClr val="0070C0"/>
                </a:solidFill>
                <a:latin typeface="Times New Roman" panose="02020603050405020304" pitchFamily="18" charset="0"/>
                <a:cs typeface="Times New Roman" panose="02020603050405020304" pitchFamily="18" charset="0"/>
              </a:rPr>
              <a:t>creation</a:t>
            </a:r>
            <a:r>
              <a:rPr lang="en-US" dirty="0">
                <a:latin typeface="Times New Roman" panose="02020603050405020304" pitchFamily="18" charset="0"/>
                <a:cs typeface="Times New Roman" panose="02020603050405020304" pitchFamily="18" charset="0"/>
              </a:rPr>
              <a:t>, </a:t>
            </a:r>
            <a:r>
              <a:rPr lang="en-US" dirty="0">
                <a:solidFill>
                  <a:srgbClr val="0070C0"/>
                </a:solidFill>
                <a:latin typeface="Times New Roman" panose="02020603050405020304" pitchFamily="18" charset="0"/>
                <a:cs typeface="Times New Roman" panose="02020603050405020304" pitchFamily="18" charset="0"/>
              </a:rPr>
              <a:t>testing</a:t>
            </a:r>
            <a:r>
              <a:rPr lang="en-US" dirty="0">
                <a:latin typeface="Times New Roman" panose="02020603050405020304" pitchFamily="18" charset="0"/>
                <a:cs typeface="Times New Roman" panose="02020603050405020304" pitchFamily="18" charset="0"/>
              </a:rPr>
              <a:t>, and </a:t>
            </a:r>
            <a:r>
              <a:rPr lang="en-US" dirty="0">
                <a:solidFill>
                  <a:srgbClr val="0070C0"/>
                </a:solidFill>
                <a:latin typeface="Times New Roman" panose="02020603050405020304" pitchFamily="18" charset="0"/>
                <a:cs typeface="Times New Roman" panose="02020603050405020304" pitchFamily="18" charset="0"/>
              </a:rPr>
              <a:t>debugging activities</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define what the program is to do. </a:t>
            </a:r>
          </a:p>
          <a:p>
            <a:pPr lvl="1"/>
            <a:r>
              <a:rPr lang="en-US"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Visualize the program running on the computer. </a:t>
            </a:r>
          </a:p>
          <a:p>
            <a:pPr lvl="1"/>
            <a:r>
              <a:rPr lang="en-US" altLang="en-US" sz="2200" dirty="0">
                <a:latin typeface="Times New Roman" panose="02020603050405020304" pitchFamily="18" charset="0"/>
                <a:cs typeface="Times New Roman" panose="02020603050405020304" pitchFamily="18" charset="0"/>
              </a:rPr>
              <a:t>Use design tools to create a model of the program(Hierarchy charts, flowcharts, pseudocode, etc.)</a:t>
            </a:r>
          </a:p>
          <a:p>
            <a:pPr lvl="1"/>
            <a:r>
              <a:rPr lang="en-US" altLang="en-US" sz="2200" dirty="0">
                <a:latin typeface="Times New Roman" panose="02020603050405020304" pitchFamily="18" charset="0"/>
                <a:cs typeface="Times New Roman" panose="02020603050405020304" pitchFamily="18" charset="0"/>
              </a:rPr>
              <a:t>Check the model for logical errors.</a:t>
            </a:r>
          </a:p>
          <a:p>
            <a:pPr lvl="1"/>
            <a:r>
              <a:rPr lang="en-US" altLang="en-US" sz="2200" dirty="0">
                <a:latin typeface="Times New Roman" panose="02020603050405020304" pitchFamily="18" charset="0"/>
                <a:cs typeface="Times New Roman" panose="02020603050405020304" pitchFamily="18" charset="0"/>
              </a:rPr>
              <a:t>Write the program source code.</a:t>
            </a:r>
          </a:p>
          <a:p>
            <a:pPr lvl="1"/>
            <a:r>
              <a:rPr lang="en-US" altLang="en-US" sz="2200" dirty="0">
                <a:latin typeface="Times New Roman" panose="02020603050405020304" pitchFamily="18" charset="0"/>
                <a:cs typeface="Times New Roman" panose="02020603050405020304" pitchFamily="18" charset="0"/>
              </a:rPr>
              <a:t>Compile the source code. </a:t>
            </a:r>
          </a:p>
          <a:p>
            <a:pPr lvl="1"/>
            <a:r>
              <a:rPr lang="en-US" altLang="en-US" sz="2200" dirty="0">
                <a:latin typeface="Times New Roman" panose="02020603050405020304" pitchFamily="18" charset="0"/>
                <a:cs typeface="Times New Roman" panose="02020603050405020304" pitchFamily="18" charset="0"/>
              </a:rPr>
              <a:t> Correct any errors found during compilation.</a:t>
            </a:r>
          </a:p>
          <a:p>
            <a:pPr lvl="1"/>
            <a:r>
              <a:rPr lang="en-US" altLang="en-US" sz="2200" dirty="0">
                <a:latin typeface="Times New Roman" panose="02020603050405020304" pitchFamily="18" charset="0"/>
                <a:cs typeface="Times New Roman" panose="02020603050405020304" pitchFamily="18" charset="0"/>
              </a:rPr>
              <a:t>Link the program to create an executable file.(The linker takes all the object files and combines them into a single executable file (like program.exe on Windows or </a:t>
            </a:r>
            <a:r>
              <a:rPr lang="en-US" altLang="en-US" sz="2200" dirty="0" err="1">
                <a:latin typeface="Times New Roman" panose="02020603050405020304" pitchFamily="18" charset="0"/>
                <a:cs typeface="Times New Roman" panose="02020603050405020304" pitchFamily="18" charset="0"/>
              </a:rPr>
              <a:t>a.out</a:t>
            </a:r>
            <a:r>
              <a:rPr lang="en-US" altLang="en-US" sz="2200" dirty="0">
                <a:latin typeface="Times New Roman" panose="02020603050405020304" pitchFamily="18" charset="0"/>
                <a:cs typeface="Times New Roman" panose="02020603050405020304" pitchFamily="18" charset="0"/>
              </a:rPr>
              <a:t> on Linux).)</a:t>
            </a:r>
          </a:p>
          <a:p>
            <a:pPr lvl="1"/>
            <a:r>
              <a:rPr lang="en-US" altLang="en-US" sz="2200" dirty="0">
                <a:latin typeface="Times New Roman" panose="02020603050405020304" pitchFamily="18" charset="0"/>
                <a:cs typeface="Times New Roman" panose="02020603050405020304" pitchFamily="18" charset="0"/>
              </a:rPr>
              <a:t> Run the program using test data for input.</a:t>
            </a:r>
          </a:p>
          <a:p>
            <a:pPr lvl="1"/>
            <a:r>
              <a:rPr lang="en-US" altLang="en-US" sz="2200" dirty="0">
                <a:latin typeface="Times New Roman" panose="02020603050405020304" pitchFamily="18" charset="0"/>
                <a:cs typeface="Times New Roman" panose="02020603050405020304" pitchFamily="18" charset="0"/>
              </a:rPr>
              <a:t>Correct any errors found while running the program.</a:t>
            </a:r>
          </a:p>
          <a:p>
            <a:pPr lvl="1"/>
            <a:r>
              <a:rPr lang="en-US" altLang="en-US" sz="2200" dirty="0">
                <a:latin typeface="Times New Roman" panose="02020603050405020304" pitchFamily="18" charset="0"/>
                <a:cs typeface="Times New Roman" panose="02020603050405020304" pitchFamily="18" charset="0"/>
              </a:rPr>
              <a:t>Validate the results of the program.</a:t>
            </a:r>
          </a:p>
          <a:p>
            <a:pPr lvl="2"/>
            <a:endParaRPr lang="en-US" altLang="en-US" sz="18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12445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01CEF2E-5A65-1D30-6BD8-FE700F0EC069}"/>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Thank you </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402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1ACB-613A-22C2-A31E-6A8A5F961615}"/>
              </a:ext>
            </a:extLst>
          </p:cNvPr>
          <p:cNvSpPr>
            <a:spLocks noGrp="1"/>
          </p:cNvSpPr>
          <p:nvPr>
            <p:ph type="title"/>
          </p:nvPr>
        </p:nvSpPr>
        <p:spPr/>
        <p:txBody>
          <a:bodyPr/>
          <a:lstStyle/>
          <a:p>
            <a:r>
              <a:rPr lang="en-US" sz="4800" dirty="0"/>
              <a:t>Exercise_2</a:t>
            </a:r>
            <a:endParaRPr lang="en-US" dirty="0"/>
          </a:p>
        </p:txBody>
      </p:sp>
      <p:sp>
        <p:nvSpPr>
          <p:cNvPr id="3" name="Content Placeholder 2">
            <a:extLst>
              <a:ext uri="{FF2B5EF4-FFF2-40B4-BE49-F238E27FC236}">
                <a16:creationId xmlns:a16="http://schemas.microsoft.com/office/drawing/2014/main" id="{1F1017E5-6DBA-3664-C423-88C8578E0690}"/>
              </a:ext>
            </a:extLst>
          </p:cNvPr>
          <p:cNvSpPr>
            <a:spLocks noGrp="1"/>
          </p:cNvSpPr>
          <p:nvPr>
            <p:ph idx="1"/>
          </p:nvPr>
        </p:nvSpPr>
        <p:spPr/>
        <p:txBody>
          <a:bodyPr/>
          <a:lstStyle/>
          <a:p>
            <a:r>
              <a:rPr lang="en-US" altLang="en-US" sz="2800" dirty="0">
                <a:latin typeface="Times New Roman" panose="02020603050405020304" pitchFamily="18" charset="0"/>
                <a:cs typeface="Times New Roman" panose="02020603050405020304" pitchFamily="18" charset="0"/>
              </a:rPr>
              <a:t>Design a Flowchart that accepts two numbers and computes their sum, difference, product, and quotient.</a:t>
            </a:r>
          </a:p>
          <a:p>
            <a:endParaRPr lang="en-US" dirty="0"/>
          </a:p>
        </p:txBody>
      </p:sp>
      <p:grpSp>
        <p:nvGrpSpPr>
          <p:cNvPr id="4" name="Group 2">
            <a:extLst>
              <a:ext uri="{FF2B5EF4-FFF2-40B4-BE49-F238E27FC236}">
                <a16:creationId xmlns:a16="http://schemas.microsoft.com/office/drawing/2014/main" id="{EAB65849-B706-7282-167C-725F7735C4A5}"/>
              </a:ext>
            </a:extLst>
          </p:cNvPr>
          <p:cNvGrpSpPr>
            <a:grpSpLocks/>
          </p:cNvGrpSpPr>
          <p:nvPr/>
        </p:nvGrpSpPr>
        <p:grpSpPr bwMode="auto">
          <a:xfrm>
            <a:off x="7401490" y="1874843"/>
            <a:ext cx="4680520" cy="4968552"/>
            <a:chOff x="3937" y="2640"/>
            <a:chExt cx="3293" cy="11400"/>
          </a:xfrm>
          <a:effectLst>
            <a:outerShdw blurRad="50800" dist="38100" dir="16200000" rotWithShape="0">
              <a:prstClr val="black">
                <a:alpha val="40000"/>
              </a:prstClr>
            </a:outerShdw>
          </a:effectLst>
        </p:grpSpPr>
        <p:sp>
          <p:nvSpPr>
            <p:cNvPr id="5" name="AutoShape 3">
              <a:extLst>
                <a:ext uri="{FF2B5EF4-FFF2-40B4-BE49-F238E27FC236}">
                  <a16:creationId xmlns:a16="http://schemas.microsoft.com/office/drawing/2014/main" id="{412BA916-3D54-7529-9CCD-276387C0A5D2}"/>
                </a:ext>
              </a:extLst>
            </p:cNvPr>
            <p:cNvSpPr>
              <a:spLocks noChangeArrowheads="1"/>
            </p:cNvSpPr>
            <p:nvPr/>
          </p:nvSpPr>
          <p:spPr bwMode="auto">
            <a:xfrm>
              <a:off x="5070" y="2640"/>
              <a:ext cx="1125" cy="495"/>
            </a:xfrm>
            <a:prstGeom prst="roundRect">
              <a:avLst>
                <a:gd name="adj" fmla="val 16667"/>
              </a:avLst>
            </a:prstGeom>
            <a:solidFill>
              <a:srgbClr val="FFFFFF"/>
            </a:solidFill>
            <a:ln w="9525">
              <a:solidFill>
                <a:srgbClr val="000000"/>
              </a:solidFill>
              <a:round/>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Start</a:t>
              </a:r>
              <a:endParaRPr lang="ar-EG" dirty="0">
                <a:latin typeface="Times New Roman" pitchFamily="18" charset="0"/>
                <a:cs typeface="Times New Roman" pitchFamily="18" charset="0"/>
              </a:endParaRPr>
            </a:p>
          </p:txBody>
        </p:sp>
        <p:cxnSp>
          <p:nvCxnSpPr>
            <p:cNvPr id="6" name="AutoShape 4">
              <a:extLst>
                <a:ext uri="{FF2B5EF4-FFF2-40B4-BE49-F238E27FC236}">
                  <a16:creationId xmlns:a16="http://schemas.microsoft.com/office/drawing/2014/main" id="{AE09425A-3A82-8D52-BD6F-874E6823C06D}"/>
                </a:ext>
              </a:extLst>
            </p:cNvPr>
            <p:cNvCxnSpPr>
              <a:cxnSpLocks noChangeShapeType="1"/>
            </p:cNvCxnSpPr>
            <p:nvPr/>
          </p:nvCxnSpPr>
          <p:spPr bwMode="auto">
            <a:xfrm>
              <a:off x="5625" y="3135"/>
              <a:ext cx="0" cy="270"/>
            </a:xfrm>
            <a:prstGeom prst="straightConnector1">
              <a:avLst/>
            </a:prstGeom>
            <a:noFill/>
            <a:ln w="9525">
              <a:solidFill>
                <a:srgbClr val="000000"/>
              </a:solidFill>
              <a:round/>
              <a:headEnd/>
              <a:tailEnd type="triangle" w="med" len="med"/>
            </a:ln>
          </p:spPr>
        </p:cxnSp>
        <p:sp>
          <p:nvSpPr>
            <p:cNvPr id="7" name="AutoShape 5">
              <a:extLst>
                <a:ext uri="{FF2B5EF4-FFF2-40B4-BE49-F238E27FC236}">
                  <a16:creationId xmlns:a16="http://schemas.microsoft.com/office/drawing/2014/main" id="{725E1B74-BAC8-F8A7-605F-91448038E4F6}"/>
                </a:ext>
              </a:extLst>
            </p:cNvPr>
            <p:cNvSpPr>
              <a:spLocks noChangeArrowheads="1"/>
            </p:cNvSpPr>
            <p:nvPr/>
          </p:nvSpPr>
          <p:spPr bwMode="auto">
            <a:xfrm>
              <a:off x="4965" y="3405"/>
              <a:ext cx="1455" cy="1080"/>
            </a:xfrm>
            <a:prstGeom prst="parallelogram">
              <a:avLst>
                <a:gd name="adj" fmla="val 33681"/>
              </a:avLst>
            </a:prstGeom>
            <a:solidFill>
              <a:srgbClr val="FFFFFF"/>
            </a:solidFill>
            <a:ln w="9525">
              <a:solidFill>
                <a:srgbClr val="000000"/>
              </a:solidFill>
              <a:miter lim="800000"/>
              <a:headEnd/>
              <a:tailEnd/>
            </a:ln>
            <a:effectLst>
              <a:outerShdw blurRad="50800" dist="38100" dir="16200000" rotWithShape="0">
                <a:prstClr val="black">
                  <a:alpha val="40000"/>
                </a:prstClr>
              </a:outerShdw>
            </a:effectLst>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Read Num1</a:t>
              </a:r>
              <a:endParaRPr lang="ar-EG" dirty="0">
                <a:latin typeface="Times New Roman" pitchFamily="18" charset="0"/>
                <a:cs typeface="Times New Roman" pitchFamily="18" charset="0"/>
              </a:endParaRPr>
            </a:p>
          </p:txBody>
        </p:sp>
        <p:cxnSp>
          <p:nvCxnSpPr>
            <p:cNvPr id="8" name="AutoShape 6">
              <a:extLst>
                <a:ext uri="{FF2B5EF4-FFF2-40B4-BE49-F238E27FC236}">
                  <a16:creationId xmlns:a16="http://schemas.microsoft.com/office/drawing/2014/main" id="{1F7E3BC2-1FEF-0F19-AAF0-BC67C486BDEE}"/>
                </a:ext>
              </a:extLst>
            </p:cNvPr>
            <p:cNvCxnSpPr>
              <a:cxnSpLocks noChangeShapeType="1"/>
            </p:cNvCxnSpPr>
            <p:nvPr/>
          </p:nvCxnSpPr>
          <p:spPr bwMode="auto">
            <a:xfrm>
              <a:off x="5640" y="4485"/>
              <a:ext cx="0" cy="270"/>
            </a:xfrm>
            <a:prstGeom prst="straightConnector1">
              <a:avLst/>
            </a:prstGeom>
            <a:noFill/>
            <a:ln w="9525">
              <a:solidFill>
                <a:srgbClr val="000000"/>
              </a:solidFill>
              <a:round/>
              <a:headEnd/>
              <a:tailEnd type="triangle" w="med" len="med"/>
            </a:ln>
          </p:spPr>
        </p:cxnSp>
        <p:sp>
          <p:nvSpPr>
            <p:cNvPr id="9" name="AutoShape 7">
              <a:extLst>
                <a:ext uri="{FF2B5EF4-FFF2-40B4-BE49-F238E27FC236}">
                  <a16:creationId xmlns:a16="http://schemas.microsoft.com/office/drawing/2014/main" id="{071A8680-3608-6D35-A34A-0C9E920B5B64}"/>
                </a:ext>
              </a:extLst>
            </p:cNvPr>
            <p:cNvSpPr>
              <a:spLocks noChangeArrowheads="1"/>
            </p:cNvSpPr>
            <p:nvPr/>
          </p:nvSpPr>
          <p:spPr bwMode="auto">
            <a:xfrm>
              <a:off x="4852" y="4755"/>
              <a:ext cx="1455" cy="1080"/>
            </a:xfrm>
            <a:prstGeom prst="parallelogram">
              <a:avLst>
                <a:gd name="adj" fmla="val 33681"/>
              </a:avLst>
            </a:prstGeom>
            <a:solidFill>
              <a:srgbClr val="FFFFFF"/>
            </a:solidFill>
            <a:ln w="9525">
              <a:solidFill>
                <a:srgbClr val="000000"/>
              </a:solidFill>
              <a:miter lim="800000"/>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Read Num2</a:t>
              </a:r>
              <a:endParaRPr lang="ar-EG" dirty="0">
                <a:latin typeface="Times New Roman" pitchFamily="18" charset="0"/>
                <a:cs typeface="Times New Roman" pitchFamily="18" charset="0"/>
              </a:endParaRPr>
            </a:p>
          </p:txBody>
        </p:sp>
        <p:cxnSp>
          <p:nvCxnSpPr>
            <p:cNvPr id="10" name="AutoShape 8">
              <a:extLst>
                <a:ext uri="{FF2B5EF4-FFF2-40B4-BE49-F238E27FC236}">
                  <a16:creationId xmlns:a16="http://schemas.microsoft.com/office/drawing/2014/main" id="{AE8B7F1F-C604-E5E9-2B5C-C1ED036FEB56}"/>
                </a:ext>
              </a:extLst>
            </p:cNvPr>
            <p:cNvCxnSpPr>
              <a:cxnSpLocks noChangeShapeType="1"/>
            </p:cNvCxnSpPr>
            <p:nvPr/>
          </p:nvCxnSpPr>
          <p:spPr bwMode="auto">
            <a:xfrm>
              <a:off x="5625" y="5835"/>
              <a:ext cx="0" cy="270"/>
            </a:xfrm>
            <a:prstGeom prst="straightConnector1">
              <a:avLst/>
            </a:prstGeom>
            <a:noFill/>
            <a:ln w="9525">
              <a:solidFill>
                <a:srgbClr val="000000"/>
              </a:solidFill>
              <a:round/>
              <a:headEnd/>
              <a:tailEnd type="triangle" w="med" len="med"/>
            </a:ln>
          </p:spPr>
        </p:cxnSp>
        <p:sp>
          <p:nvSpPr>
            <p:cNvPr id="11" name="Rectangle 9">
              <a:extLst>
                <a:ext uri="{FF2B5EF4-FFF2-40B4-BE49-F238E27FC236}">
                  <a16:creationId xmlns:a16="http://schemas.microsoft.com/office/drawing/2014/main" id="{42BE36C7-A628-0FB4-9BFC-1640C7BDCDC7}"/>
                </a:ext>
              </a:extLst>
            </p:cNvPr>
            <p:cNvSpPr>
              <a:spLocks noChangeArrowheads="1"/>
            </p:cNvSpPr>
            <p:nvPr/>
          </p:nvSpPr>
          <p:spPr bwMode="auto">
            <a:xfrm>
              <a:off x="4635" y="6105"/>
              <a:ext cx="2025" cy="780"/>
            </a:xfrm>
            <a:prstGeom prst="rect">
              <a:avLst/>
            </a:prstGeom>
            <a:solidFill>
              <a:srgbClr val="FFFFFF"/>
            </a:solidFill>
            <a:ln w="9525">
              <a:solidFill>
                <a:srgbClr val="000000"/>
              </a:solidFill>
              <a:miter lim="800000"/>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Sum = Num1 +Num2</a:t>
              </a:r>
              <a:endParaRPr lang="ar-EG" dirty="0">
                <a:latin typeface="Times New Roman" pitchFamily="18" charset="0"/>
                <a:cs typeface="Times New Roman" pitchFamily="18" charset="0"/>
              </a:endParaRPr>
            </a:p>
          </p:txBody>
        </p:sp>
        <p:cxnSp>
          <p:nvCxnSpPr>
            <p:cNvPr id="12" name="AutoShape 10">
              <a:extLst>
                <a:ext uri="{FF2B5EF4-FFF2-40B4-BE49-F238E27FC236}">
                  <a16:creationId xmlns:a16="http://schemas.microsoft.com/office/drawing/2014/main" id="{30C03154-2186-3BFE-D0F3-04122BF4E453}"/>
                </a:ext>
              </a:extLst>
            </p:cNvPr>
            <p:cNvCxnSpPr>
              <a:cxnSpLocks noChangeShapeType="1"/>
            </p:cNvCxnSpPr>
            <p:nvPr/>
          </p:nvCxnSpPr>
          <p:spPr bwMode="auto">
            <a:xfrm>
              <a:off x="5610" y="6882"/>
              <a:ext cx="0" cy="270"/>
            </a:xfrm>
            <a:prstGeom prst="straightConnector1">
              <a:avLst/>
            </a:prstGeom>
            <a:noFill/>
            <a:ln w="9525">
              <a:solidFill>
                <a:srgbClr val="000000"/>
              </a:solidFill>
              <a:round/>
              <a:headEnd/>
              <a:tailEnd type="triangle" w="med" len="med"/>
            </a:ln>
          </p:spPr>
        </p:cxnSp>
        <p:sp>
          <p:nvSpPr>
            <p:cNvPr id="13" name="Rectangle 11">
              <a:extLst>
                <a:ext uri="{FF2B5EF4-FFF2-40B4-BE49-F238E27FC236}">
                  <a16:creationId xmlns:a16="http://schemas.microsoft.com/office/drawing/2014/main" id="{E8A6C964-F7F1-E368-DB48-B95599B67B87}"/>
                </a:ext>
              </a:extLst>
            </p:cNvPr>
            <p:cNvSpPr>
              <a:spLocks noChangeArrowheads="1"/>
            </p:cNvSpPr>
            <p:nvPr/>
          </p:nvSpPr>
          <p:spPr bwMode="auto">
            <a:xfrm>
              <a:off x="4620" y="7151"/>
              <a:ext cx="2025" cy="780"/>
            </a:xfrm>
            <a:prstGeom prst="rect">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Difference = Num1 - Num2</a:t>
              </a:r>
              <a:endParaRPr lang="ar-EG">
                <a:latin typeface="Times New Roman" pitchFamily="18" charset="0"/>
                <a:cs typeface="Times New Roman" pitchFamily="18" charset="0"/>
              </a:endParaRPr>
            </a:p>
          </p:txBody>
        </p:sp>
        <p:cxnSp>
          <p:nvCxnSpPr>
            <p:cNvPr id="14" name="AutoShape 12">
              <a:extLst>
                <a:ext uri="{FF2B5EF4-FFF2-40B4-BE49-F238E27FC236}">
                  <a16:creationId xmlns:a16="http://schemas.microsoft.com/office/drawing/2014/main" id="{E7E925C4-7F65-CB23-69C0-644123763CF3}"/>
                </a:ext>
              </a:extLst>
            </p:cNvPr>
            <p:cNvCxnSpPr>
              <a:cxnSpLocks noChangeShapeType="1"/>
            </p:cNvCxnSpPr>
            <p:nvPr/>
          </p:nvCxnSpPr>
          <p:spPr bwMode="auto">
            <a:xfrm>
              <a:off x="5625" y="7950"/>
              <a:ext cx="0" cy="270"/>
            </a:xfrm>
            <a:prstGeom prst="straightConnector1">
              <a:avLst/>
            </a:prstGeom>
            <a:noFill/>
            <a:ln w="9525">
              <a:solidFill>
                <a:srgbClr val="000000"/>
              </a:solidFill>
              <a:round/>
              <a:headEnd/>
              <a:tailEnd type="triangle" w="med" len="med"/>
            </a:ln>
          </p:spPr>
        </p:cxnSp>
        <p:sp>
          <p:nvSpPr>
            <p:cNvPr id="15" name="Rectangle 13">
              <a:extLst>
                <a:ext uri="{FF2B5EF4-FFF2-40B4-BE49-F238E27FC236}">
                  <a16:creationId xmlns:a16="http://schemas.microsoft.com/office/drawing/2014/main" id="{1B4034B2-3D3A-F3D4-C02C-2761641DD4DF}"/>
                </a:ext>
              </a:extLst>
            </p:cNvPr>
            <p:cNvSpPr>
              <a:spLocks noChangeArrowheads="1"/>
            </p:cNvSpPr>
            <p:nvPr/>
          </p:nvSpPr>
          <p:spPr bwMode="auto">
            <a:xfrm>
              <a:off x="4635" y="8220"/>
              <a:ext cx="2025" cy="780"/>
            </a:xfrm>
            <a:prstGeom prst="rect">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Product = Num1 * Num2</a:t>
              </a:r>
              <a:endParaRPr lang="ar-EG">
                <a:latin typeface="Times New Roman" pitchFamily="18" charset="0"/>
                <a:cs typeface="Times New Roman" pitchFamily="18" charset="0"/>
              </a:endParaRPr>
            </a:p>
          </p:txBody>
        </p:sp>
        <p:cxnSp>
          <p:nvCxnSpPr>
            <p:cNvPr id="16" name="AutoShape 14">
              <a:extLst>
                <a:ext uri="{FF2B5EF4-FFF2-40B4-BE49-F238E27FC236}">
                  <a16:creationId xmlns:a16="http://schemas.microsoft.com/office/drawing/2014/main" id="{2088FFD3-F192-9AF5-CF7A-FB7894B61F86}"/>
                </a:ext>
              </a:extLst>
            </p:cNvPr>
            <p:cNvCxnSpPr>
              <a:cxnSpLocks noChangeShapeType="1"/>
            </p:cNvCxnSpPr>
            <p:nvPr/>
          </p:nvCxnSpPr>
          <p:spPr bwMode="auto">
            <a:xfrm>
              <a:off x="5625" y="8955"/>
              <a:ext cx="0" cy="270"/>
            </a:xfrm>
            <a:prstGeom prst="straightConnector1">
              <a:avLst/>
            </a:prstGeom>
            <a:noFill/>
            <a:ln w="9525">
              <a:solidFill>
                <a:srgbClr val="000000"/>
              </a:solidFill>
              <a:round/>
              <a:headEnd/>
              <a:tailEnd type="triangle" w="med" len="med"/>
            </a:ln>
          </p:spPr>
        </p:cxnSp>
        <p:sp>
          <p:nvSpPr>
            <p:cNvPr id="17" name="Rectangle 15">
              <a:extLst>
                <a:ext uri="{FF2B5EF4-FFF2-40B4-BE49-F238E27FC236}">
                  <a16:creationId xmlns:a16="http://schemas.microsoft.com/office/drawing/2014/main" id="{D45130AD-6039-E7AE-EBA1-12207F5267E1}"/>
                </a:ext>
              </a:extLst>
            </p:cNvPr>
            <p:cNvSpPr>
              <a:spLocks noChangeArrowheads="1"/>
            </p:cNvSpPr>
            <p:nvPr/>
          </p:nvSpPr>
          <p:spPr bwMode="auto">
            <a:xfrm>
              <a:off x="4635" y="9225"/>
              <a:ext cx="2025" cy="780"/>
            </a:xfrm>
            <a:prstGeom prst="rect">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Quotient = Num1/Num2</a:t>
              </a:r>
              <a:endParaRPr lang="ar-EG">
                <a:latin typeface="Times New Roman" pitchFamily="18" charset="0"/>
                <a:cs typeface="Times New Roman" pitchFamily="18" charset="0"/>
              </a:endParaRPr>
            </a:p>
          </p:txBody>
        </p:sp>
        <p:cxnSp>
          <p:nvCxnSpPr>
            <p:cNvPr id="18" name="AutoShape 16">
              <a:extLst>
                <a:ext uri="{FF2B5EF4-FFF2-40B4-BE49-F238E27FC236}">
                  <a16:creationId xmlns:a16="http://schemas.microsoft.com/office/drawing/2014/main" id="{849804FB-92D9-401F-0E06-CA6C78DF7C6C}"/>
                </a:ext>
              </a:extLst>
            </p:cNvPr>
            <p:cNvCxnSpPr>
              <a:cxnSpLocks noChangeShapeType="1"/>
            </p:cNvCxnSpPr>
            <p:nvPr/>
          </p:nvCxnSpPr>
          <p:spPr bwMode="auto">
            <a:xfrm>
              <a:off x="5640" y="10005"/>
              <a:ext cx="0" cy="270"/>
            </a:xfrm>
            <a:prstGeom prst="straightConnector1">
              <a:avLst/>
            </a:prstGeom>
            <a:noFill/>
            <a:ln w="9525">
              <a:solidFill>
                <a:srgbClr val="000000"/>
              </a:solidFill>
              <a:round/>
              <a:headEnd/>
              <a:tailEnd type="triangle" w="med" len="med"/>
            </a:ln>
          </p:spPr>
        </p:cxnSp>
        <p:sp>
          <p:nvSpPr>
            <p:cNvPr id="19" name="AutoShape 17">
              <a:extLst>
                <a:ext uri="{FF2B5EF4-FFF2-40B4-BE49-F238E27FC236}">
                  <a16:creationId xmlns:a16="http://schemas.microsoft.com/office/drawing/2014/main" id="{CCBCD468-DD18-617D-BCAE-BE78C5E7DEF3}"/>
                </a:ext>
              </a:extLst>
            </p:cNvPr>
            <p:cNvSpPr>
              <a:spLocks noChangeArrowheads="1"/>
            </p:cNvSpPr>
            <p:nvPr/>
          </p:nvSpPr>
          <p:spPr bwMode="auto">
            <a:xfrm>
              <a:off x="4402" y="10275"/>
              <a:ext cx="2438" cy="570"/>
            </a:xfrm>
            <a:prstGeom prst="parallelogram">
              <a:avLst>
                <a:gd name="adj" fmla="val 106930"/>
              </a:avLst>
            </a:prstGeom>
            <a:solidFill>
              <a:srgbClr val="FFFFFF"/>
            </a:solidFill>
            <a:ln w="9525">
              <a:solidFill>
                <a:srgbClr val="000000"/>
              </a:solidFill>
              <a:miter lim="800000"/>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Print Sum</a:t>
              </a:r>
              <a:endParaRPr lang="ar-EG" dirty="0">
                <a:latin typeface="Times New Roman" pitchFamily="18" charset="0"/>
                <a:cs typeface="Times New Roman" pitchFamily="18" charset="0"/>
              </a:endParaRPr>
            </a:p>
          </p:txBody>
        </p:sp>
        <p:cxnSp>
          <p:nvCxnSpPr>
            <p:cNvPr id="20" name="AutoShape 18">
              <a:extLst>
                <a:ext uri="{FF2B5EF4-FFF2-40B4-BE49-F238E27FC236}">
                  <a16:creationId xmlns:a16="http://schemas.microsoft.com/office/drawing/2014/main" id="{978BCDCF-71E2-BA17-38BC-D653BE693103}"/>
                </a:ext>
              </a:extLst>
            </p:cNvPr>
            <p:cNvCxnSpPr>
              <a:cxnSpLocks noChangeShapeType="1"/>
            </p:cNvCxnSpPr>
            <p:nvPr/>
          </p:nvCxnSpPr>
          <p:spPr bwMode="auto">
            <a:xfrm>
              <a:off x="5610" y="10815"/>
              <a:ext cx="0" cy="270"/>
            </a:xfrm>
            <a:prstGeom prst="straightConnector1">
              <a:avLst/>
            </a:prstGeom>
            <a:noFill/>
            <a:ln w="9525">
              <a:solidFill>
                <a:srgbClr val="000000"/>
              </a:solidFill>
              <a:round/>
              <a:headEnd/>
              <a:tailEnd type="triangle" w="med" len="med"/>
            </a:ln>
          </p:spPr>
        </p:cxnSp>
        <p:sp>
          <p:nvSpPr>
            <p:cNvPr id="21" name="AutoShape 19">
              <a:extLst>
                <a:ext uri="{FF2B5EF4-FFF2-40B4-BE49-F238E27FC236}">
                  <a16:creationId xmlns:a16="http://schemas.microsoft.com/office/drawing/2014/main" id="{F3B76A9A-6499-4125-B30D-125EB0257CDF}"/>
                </a:ext>
              </a:extLst>
            </p:cNvPr>
            <p:cNvSpPr>
              <a:spLocks noChangeArrowheads="1"/>
            </p:cNvSpPr>
            <p:nvPr/>
          </p:nvSpPr>
          <p:spPr bwMode="auto">
            <a:xfrm>
              <a:off x="3937" y="11085"/>
              <a:ext cx="3293" cy="570"/>
            </a:xfrm>
            <a:prstGeom prst="parallelogram">
              <a:avLst>
                <a:gd name="adj" fmla="val 144430"/>
              </a:avLst>
            </a:prstGeom>
            <a:solidFill>
              <a:srgbClr val="FFFFFF"/>
            </a:solidFill>
            <a:ln w="9525">
              <a:solidFill>
                <a:srgbClr val="000000"/>
              </a:solidFill>
              <a:miter lim="800000"/>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Print Difference</a:t>
              </a:r>
              <a:endParaRPr lang="ar-EG" dirty="0">
                <a:latin typeface="Times New Roman" pitchFamily="18" charset="0"/>
                <a:cs typeface="Times New Roman" pitchFamily="18" charset="0"/>
              </a:endParaRPr>
            </a:p>
          </p:txBody>
        </p:sp>
        <p:cxnSp>
          <p:nvCxnSpPr>
            <p:cNvPr id="22" name="AutoShape 20">
              <a:extLst>
                <a:ext uri="{FF2B5EF4-FFF2-40B4-BE49-F238E27FC236}">
                  <a16:creationId xmlns:a16="http://schemas.microsoft.com/office/drawing/2014/main" id="{DE5C014D-5425-F9BC-D7B9-9D46DC9D7AF4}"/>
                </a:ext>
              </a:extLst>
            </p:cNvPr>
            <p:cNvCxnSpPr>
              <a:cxnSpLocks noChangeShapeType="1"/>
            </p:cNvCxnSpPr>
            <p:nvPr/>
          </p:nvCxnSpPr>
          <p:spPr bwMode="auto">
            <a:xfrm>
              <a:off x="5625" y="11640"/>
              <a:ext cx="0" cy="270"/>
            </a:xfrm>
            <a:prstGeom prst="straightConnector1">
              <a:avLst/>
            </a:prstGeom>
            <a:noFill/>
            <a:ln w="9525">
              <a:solidFill>
                <a:srgbClr val="000000"/>
              </a:solidFill>
              <a:round/>
              <a:headEnd/>
              <a:tailEnd type="triangle" w="med" len="med"/>
            </a:ln>
          </p:spPr>
        </p:cxnSp>
        <p:sp>
          <p:nvSpPr>
            <p:cNvPr id="23" name="AutoShape 21">
              <a:extLst>
                <a:ext uri="{FF2B5EF4-FFF2-40B4-BE49-F238E27FC236}">
                  <a16:creationId xmlns:a16="http://schemas.microsoft.com/office/drawing/2014/main" id="{F9E222DF-5C79-2440-7672-6737AAC07FD5}"/>
                </a:ext>
              </a:extLst>
            </p:cNvPr>
            <p:cNvSpPr>
              <a:spLocks noChangeArrowheads="1"/>
            </p:cNvSpPr>
            <p:nvPr/>
          </p:nvSpPr>
          <p:spPr bwMode="auto">
            <a:xfrm>
              <a:off x="4237" y="11910"/>
              <a:ext cx="2768" cy="570"/>
            </a:xfrm>
            <a:prstGeom prst="parallelogram">
              <a:avLst>
                <a:gd name="adj" fmla="val 121404"/>
              </a:avLst>
            </a:prstGeom>
            <a:solidFill>
              <a:srgbClr val="FFFFFF"/>
            </a:solidFill>
            <a:ln w="9525">
              <a:solidFill>
                <a:srgbClr val="000000"/>
              </a:solidFill>
              <a:miter lim="800000"/>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Print Product</a:t>
              </a:r>
              <a:endParaRPr lang="ar-EG" dirty="0">
                <a:latin typeface="Times New Roman" pitchFamily="18" charset="0"/>
                <a:cs typeface="Times New Roman" pitchFamily="18" charset="0"/>
              </a:endParaRPr>
            </a:p>
          </p:txBody>
        </p:sp>
        <p:cxnSp>
          <p:nvCxnSpPr>
            <p:cNvPr id="24" name="AutoShape 22">
              <a:extLst>
                <a:ext uri="{FF2B5EF4-FFF2-40B4-BE49-F238E27FC236}">
                  <a16:creationId xmlns:a16="http://schemas.microsoft.com/office/drawing/2014/main" id="{0535F4D2-4868-DD69-8BC3-68D622036392}"/>
                </a:ext>
              </a:extLst>
            </p:cNvPr>
            <p:cNvCxnSpPr>
              <a:cxnSpLocks noChangeShapeType="1"/>
            </p:cNvCxnSpPr>
            <p:nvPr/>
          </p:nvCxnSpPr>
          <p:spPr bwMode="auto">
            <a:xfrm>
              <a:off x="5640" y="12469"/>
              <a:ext cx="0" cy="270"/>
            </a:xfrm>
            <a:prstGeom prst="straightConnector1">
              <a:avLst/>
            </a:prstGeom>
            <a:noFill/>
            <a:ln w="9525">
              <a:solidFill>
                <a:srgbClr val="000000"/>
              </a:solidFill>
              <a:round/>
              <a:headEnd/>
              <a:tailEnd type="triangle" w="med" len="med"/>
            </a:ln>
          </p:spPr>
        </p:cxnSp>
        <p:sp>
          <p:nvSpPr>
            <p:cNvPr id="25" name="AutoShape 23">
              <a:extLst>
                <a:ext uri="{FF2B5EF4-FFF2-40B4-BE49-F238E27FC236}">
                  <a16:creationId xmlns:a16="http://schemas.microsoft.com/office/drawing/2014/main" id="{020BA462-CDA5-EB57-1898-BC347EA9C3A8}"/>
                </a:ext>
              </a:extLst>
            </p:cNvPr>
            <p:cNvSpPr>
              <a:spLocks noChangeArrowheads="1"/>
            </p:cNvSpPr>
            <p:nvPr/>
          </p:nvSpPr>
          <p:spPr bwMode="auto">
            <a:xfrm>
              <a:off x="4222" y="12739"/>
              <a:ext cx="2828" cy="570"/>
            </a:xfrm>
            <a:prstGeom prst="parallelogram">
              <a:avLst>
                <a:gd name="adj" fmla="val 124035"/>
              </a:avLst>
            </a:prstGeom>
            <a:solidFill>
              <a:srgbClr val="FFFFFF"/>
            </a:solidFill>
            <a:ln w="9525">
              <a:solidFill>
                <a:srgbClr val="000000"/>
              </a:solidFill>
              <a:miter lim="800000"/>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Print Quotient</a:t>
              </a:r>
              <a:endParaRPr lang="ar-EG" dirty="0">
                <a:latin typeface="Times New Roman" pitchFamily="18" charset="0"/>
                <a:cs typeface="Times New Roman" pitchFamily="18" charset="0"/>
              </a:endParaRPr>
            </a:p>
          </p:txBody>
        </p:sp>
        <p:cxnSp>
          <p:nvCxnSpPr>
            <p:cNvPr id="26" name="AutoShape 24">
              <a:extLst>
                <a:ext uri="{FF2B5EF4-FFF2-40B4-BE49-F238E27FC236}">
                  <a16:creationId xmlns:a16="http://schemas.microsoft.com/office/drawing/2014/main" id="{A5BE357A-B8AB-6FE8-8606-D51493D4413A}"/>
                </a:ext>
              </a:extLst>
            </p:cNvPr>
            <p:cNvCxnSpPr>
              <a:cxnSpLocks noChangeShapeType="1"/>
            </p:cNvCxnSpPr>
            <p:nvPr/>
          </p:nvCxnSpPr>
          <p:spPr bwMode="auto">
            <a:xfrm>
              <a:off x="5610" y="13309"/>
              <a:ext cx="0" cy="270"/>
            </a:xfrm>
            <a:prstGeom prst="straightConnector1">
              <a:avLst/>
            </a:prstGeom>
            <a:noFill/>
            <a:ln w="9525">
              <a:solidFill>
                <a:srgbClr val="000000"/>
              </a:solidFill>
              <a:round/>
              <a:headEnd/>
              <a:tailEnd type="triangle" w="med" len="med"/>
            </a:ln>
          </p:spPr>
        </p:cxnSp>
        <p:sp>
          <p:nvSpPr>
            <p:cNvPr id="27" name="AutoShape 25">
              <a:extLst>
                <a:ext uri="{FF2B5EF4-FFF2-40B4-BE49-F238E27FC236}">
                  <a16:creationId xmlns:a16="http://schemas.microsoft.com/office/drawing/2014/main" id="{E5C119EA-5676-20FB-F4CB-5C27A2227E3B}"/>
                </a:ext>
              </a:extLst>
            </p:cNvPr>
            <p:cNvSpPr>
              <a:spLocks noChangeArrowheads="1"/>
            </p:cNvSpPr>
            <p:nvPr/>
          </p:nvSpPr>
          <p:spPr bwMode="auto">
            <a:xfrm>
              <a:off x="4957" y="13579"/>
              <a:ext cx="1238" cy="461"/>
            </a:xfrm>
            <a:prstGeom prst="roundRect">
              <a:avLst>
                <a:gd name="adj" fmla="val 16667"/>
              </a:avLst>
            </a:prstGeom>
            <a:solidFill>
              <a:srgbClr val="FFFFFF"/>
            </a:solidFill>
            <a:ln w="9525">
              <a:solidFill>
                <a:srgbClr val="000000"/>
              </a:solidFill>
              <a:round/>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END</a:t>
              </a:r>
              <a:endParaRPr lang="ar-EG">
                <a:latin typeface="Times New Roman" pitchFamily="18" charset="0"/>
                <a:cs typeface="Times New Roman" pitchFamily="18" charset="0"/>
              </a:endParaRPr>
            </a:p>
          </p:txBody>
        </p:sp>
      </p:grpSp>
    </p:spTree>
    <p:extLst>
      <p:ext uri="{BB962C8B-B14F-4D97-AF65-F5344CB8AC3E}">
        <p14:creationId xmlns:p14="http://schemas.microsoft.com/office/powerpoint/2010/main" val="79687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7BFE6-B30B-5FE9-C2D8-C01B1A0562A7}"/>
              </a:ext>
            </a:extLst>
          </p:cNvPr>
          <p:cNvSpPr>
            <a:spLocks noGrp="1"/>
          </p:cNvSpPr>
          <p:nvPr>
            <p:ph type="title"/>
          </p:nvPr>
        </p:nvSpPr>
        <p:spPr/>
        <p:txBody>
          <a:bodyPr/>
          <a:lstStyle/>
          <a:p>
            <a:r>
              <a:rPr lang="en-US" dirty="0"/>
              <a:t>Exercise _ 3</a:t>
            </a:r>
          </a:p>
        </p:txBody>
      </p:sp>
      <p:sp>
        <p:nvSpPr>
          <p:cNvPr id="3" name="Content Placeholder 2">
            <a:extLst>
              <a:ext uri="{FF2B5EF4-FFF2-40B4-BE49-F238E27FC236}">
                <a16:creationId xmlns:a16="http://schemas.microsoft.com/office/drawing/2014/main" id="{B9EDCF5C-61A8-2AB8-3F35-2B2C72297E54}"/>
              </a:ext>
            </a:extLst>
          </p:cNvPr>
          <p:cNvSpPr>
            <a:spLocks noGrp="1"/>
          </p:cNvSpPr>
          <p:nvPr>
            <p:ph idx="1"/>
          </p:nvPr>
        </p:nvSpPr>
        <p:spPr/>
        <p:txBody>
          <a:bodyPr/>
          <a:lstStyle/>
          <a:p>
            <a:pPr eaLnBrk="1" hangingPunct="1"/>
            <a:r>
              <a:rPr lang="en-US" altLang="en-US" sz="2800" dirty="0">
                <a:latin typeface="Times New Roman" panose="02020603050405020304" pitchFamily="18" charset="0"/>
                <a:cs typeface="Times New Roman" panose="02020603050405020304" pitchFamily="18" charset="0"/>
              </a:rPr>
              <a:t>You work in a store that sells imported fabric. Most of the fabric you sell is measured in square yards, but your customers want to know the equivalent amount in square meters. Design an Flowchart to perform this conversion.</a:t>
            </a:r>
          </a:p>
          <a:p>
            <a:pPr eaLnBrk="1" hangingPunct="1">
              <a:buFont typeface="Wingdings 3" panose="05040102010807070707" pitchFamily="18" charset="2"/>
              <a:buNone/>
            </a:pPr>
            <a:r>
              <a:rPr lang="en-US" altLang="en-US" sz="2800" b="1" dirty="0">
                <a:latin typeface="Times New Roman" panose="02020603050405020304" pitchFamily="18" charset="0"/>
                <a:cs typeface="Times New Roman" panose="02020603050405020304" pitchFamily="18" charset="0"/>
              </a:rPr>
              <a:t>Hint</a:t>
            </a:r>
            <a:r>
              <a:rPr lang="en-US" altLang="en-US" sz="2800" dirty="0">
                <a:latin typeface="Times New Roman" panose="02020603050405020304" pitchFamily="18" charset="0"/>
                <a:cs typeface="Times New Roman" panose="02020603050405020304" pitchFamily="18" charset="0"/>
              </a:rPr>
              <a:t>:</a:t>
            </a:r>
          </a:p>
          <a:p>
            <a:pPr eaLnBrk="1" hangingPunct="1">
              <a:buFont typeface="Wingdings 3" panose="05040102010807070707" pitchFamily="18" charset="2"/>
              <a:buNone/>
            </a:pPr>
            <a:r>
              <a:rPr lang="en-US" altLang="en-US" sz="2800" dirty="0">
                <a:latin typeface="Times New Roman" panose="02020603050405020304" pitchFamily="18" charset="0"/>
                <a:cs typeface="Times New Roman" panose="02020603050405020304" pitchFamily="18" charset="0"/>
              </a:rPr>
              <a:t> 1 square meter = 1.198 yards</a:t>
            </a:r>
            <a:endParaRPr lang="en-US" dirty="0"/>
          </a:p>
        </p:txBody>
      </p:sp>
      <p:grpSp>
        <p:nvGrpSpPr>
          <p:cNvPr id="4" name="Group 2">
            <a:extLst>
              <a:ext uri="{FF2B5EF4-FFF2-40B4-BE49-F238E27FC236}">
                <a16:creationId xmlns:a16="http://schemas.microsoft.com/office/drawing/2014/main" id="{156DBF04-85FC-D0AE-4A51-46DB3D325B15}"/>
              </a:ext>
            </a:extLst>
          </p:cNvPr>
          <p:cNvGrpSpPr>
            <a:grpSpLocks/>
          </p:cNvGrpSpPr>
          <p:nvPr/>
        </p:nvGrpSpPr>
        <p:grpSpPr bwMode="auto">
          <a:xfrm>
            <a:off x="5916456" y="2712492"/>
            <a:ext cx="4572032" cy="3452812"/>
            <a:chOff x="4515" y="4950"/>
            <a:chExt cx="2970" cy="5437"/>
          </a:xfrm>
          <a:effectLst>
            <a:outerShdw blurRad="50800" dist="38100" dir="16200000" rotWithShape="0">
              <a:prstClr val="black">
                <a:alpha val="40000"/>
              </a:prstClr>
            </a:outerShdw>
          </a:effectLst>
        </p:grpSpPr>
        <p:sp>
          <p:nvSpPr>
            <p:cNvPr id="5" name="AutoShape 3">
              <a:extLst>
                <a:ext uri="{FF2B5EF4-FFF2-40B4-BE49-F238E27FC236}">
                  <a16:creationId xmlns:a16="http://schemas.microsoft.com/office/drawing/2014/main" id="{0D0C2566-6CF6-D5FE-2656-15ADA432BD54}"/>
                </a:ext>
              </a:extLst>
            </p:cNvPr>
            <p:cNvSpPr>
              <a:spLocks noChangeArrowheads="1"/>
            </p:cNvSpPr>
            <p:nvPr/>
          </p:nvSpPr>
          <p:spPr bwMode="auto">
            <a:xfrm>
              <a:off x="5190" y="4950"/>
              <a:ext cx="1395" cy="465"/>
            </a:xfrm>
            <a:prstGeom prst="roundRect">
              <a:avLst>
                <a:gd name="adj" fmla="val 16667"/>
              </a:avLst>
            </a:prstGeom>
            <a:solidFill>
              <a:srgbClr val="FFFFFF"/>
            </a:solidFill>
            <a:ln w="9525">
              <a:solidFill>
                <a:srgbClr val="000000"/>
              </a:solidFill>
              <a:round/>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Start</a:t>
              </a:r>
              <a:endParaRPr lang="ar-EG" dirty="0">
                <a:latin typeface="Times New Roman" pitchFamily="18" charset="0"/>
                <a:cs typeface="Times New Roman" pitchFamily="18" charset="0"/>
              </a:endParaRPr>
            </a:p>
          </p:txBody>
        </p:sp>
        <p:cxnSp>
          <p:nvCxnSpPr>
            <p:cNvPr id="6" name="AutoShape 4">
              <a:extLst>
                <a:ext uri="{FF2B5EF4-FFF2-40B4-BE49-F238E27FC236}">
                  <a16:creationId xmlns:a16="http://schemas.microsoft.com/office/drawing/2014/main" id="{73EA244F-20E0-D5ED-198C-5083BC784BA9}"/>
                </a:ext>
              </a:extLst>
            </p:cNvPr>
            <p:cNvCxnSpPr>
              <a:cxnSpLocks noChangeShapeType="1"/>
            </p:cNvCxnSpPr>
            <p:nvPr/>
          </p:nvCxnSpPr>
          <p:spPr bwMode="auto">
            <a:xfrm>
              <a:off x="5895" y="5415"/>
              <a:ext cx="15" cy="435"/>
            </a:xfrm>
            <a:prstGeom prst="straightConnector1">
              <a:avLst/>
            </a:prstGeom>
            <a:noFill/>
            <a:ln w="9525">
              <a:solidFill>
                <a:srgbClr val="000000"/>
              </a:solidFill>
              <a:round/>
              <a:headEnd/>
              <a:tailEnd type="triangle" w="med" len="med"/>
            </a:ln>
          </p:spPr>
        </p:cxnSp>
        <p:sp>
          <p:nvSpPr>
            <p:cNvPr id="7" name="AutoShape 5">
              <a:extLst>
                <a:ext uri="{FF2B5EF4-FFF2-40B4-BE49-F238E27FC236}">
                  <a16:creationId xmlns:a16="http://schemas.microsoft.com/office/drawing/2014/main" id="{204D5827-2681-B69F-6880-A381729C4509}"/>
                </a:ext>
              </a:extLst>
            </p:cNvPr>
            <p:cNvSpPr>
              <a:spLocks noChangeArrowheads="1"/>
            </p:cNvSpPr>
            <p:nvPr/>
          </p:nvSpPr>
          <p:spPr bwMode="auto">
            <a:xfrm>
              <a:off x="4725" y="5850"/>
              <a:ext cx="2370" cy="1200"/>
            </a:xfrm>
            <a:prstGeom prst="parallelogram">
              <a:avLst>
                <a:gd name="adj" fmla="val 49375"/>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Read value in Yard (Y)</a:t>
              </a:r>
              <a:endParaRPr lang="ar-EG">
                <a:latin typeface="Times New Roman" pitchFamily="18" charset="0"/>
                <a:cs typeface="Times New Roman" pitchFamily="18" charset="0"/>
              </a:endParaRPr>
            </a:p>
          </p:txBody>
        </p:sp>
        <p:cxnSp>
          <p:nvCxnSpPr>
            <p:cNvPr id="8" name="AutoShape 6">
              <a:extLst>
                <a:ext uri="{FF2B5EF4-FFF2-40B4-BE49-F238E27FC236}">
                  <a16:creationId xmlns:a16="http://schemas.microsoft.com/office/drawing/2014/main" id="{9EA2267A-EFEB-EBD4-E4A2-17361F8F5842}"/>
                </a:ext>
              </a:extLst>
            </p:cNvPr>
            <p:cNvCxnSpPr>
              <a:cxnSpLocks noChangeShapeType="1"/>
            </p:cNvCxnSpPr>
            <p:nvPr/>
          </p:nvCxnSpPr>
          <p:spPr bwMode="auto">
            <a:xfrm>
              <a:off x="5895" y="7020"/>
              <a:ext cx="15" cy="435"/>
            </a:xfrm>
            <a:prstGeom prst="straightConnector1">
              <a:avLst/>
            </a:prstGeom>
            <a:noFill/>
            <a:ln w="9525">
              <a:solidFill>
                <a:srgbClr val="000000"/>
              </a:solidFill>
              <a:round/>
              <a:headEnd/>
              <a:tailEnd type="triangle" w="med" len="med"/>
            </a:ln>
          </p:spPr>
        </p:cxnSp>
        <p:sp>
          <p:nvSpPr>
            <p:cNvPr id="9" name="Rectangle 7">
              <a:extLst>
                <a:ext uri="{FF2B5EF4-FFF2-40B4-BE49-F238E27FC236}">
                  <a16:creationId xmlns:a16="http://schemas.microsoft.com/office/drawing/2014/main" id="{211D12C7-80BA-43A4-B4A6-5D34C2C52A22}"/>
                </a:ext>
              </a:extLst>
            </p:cNvPr>
            <p:cNvSpPr>
              <a:spLocks noChangeArrowheads="1"/>
            </p:cNvSpPr>
            <p:nvPr/>
          </p:nvSpPr>
          <p:spPr bwMode="auto">
            <a:xfrm>
              <a:off x="4515" y="7455"/>
              <a:ext cx="2970" cy="780"/>
            </a:xfrm>
            <a:prstGeom prst="rect">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Square meter Value (S) = Y/1.198</a:t>
              </a:r>
              <a:endParaRPr lang="ar-EG">
                <a:latin typeface="Times New Roman" pitchFamily="18" charset="0"/>
                <a:cs typeface="Times New Roman" pitchFamily="18" charset="0"/>
              </a:endParaRPr>
            </a:p>
          </p:txBody>
        </p:sp>
        <p:cxnSp>
          <p:nvCxnSpPr>
            <p:cNvPr id="10" name="AutoShape 8">
              <a:extLst>
                <a:ext uri="{FF2B5EF4-FFF2-40B4-BE49-F238E27FC236}">
                  <a16:creationId xmlns:a16="http://schemas.microsoft.com/office/drawing/2014/main" id="{5D3F2737-9FB6-98F1-EAC5-82BBF046EF89}"/>
                </a:ext>
              </a:extLst>
            </p:cNvPr>
            <p:cNvCxnSpPr>
              <a:cxnSpLocks noChangeShapeType="1"/>
            </p:cNvCxnSpPr>
            <p:nvPr/>
          </p:nvCxnSpPr>
          <p:spPr bwMode="auto">
            <a:xfrm>
              <a:off x="5910" y="8190"/>
              <a:ext cx="15" cy="435"/>
            </a:xfrm>
            <a:prstGeom prst="straightConnector1">
              <a:avLst/>
            </a:prstGeom>
            <a:noFill/>
            <a:ln w="9525">
              <a:solidFill>
                <a:srgbClr val="000000"/>
              </a:solidFill>
              <a:round/>
              <a:headEnd/>
              <a:tailEnd type="triangle" w="med" len="med"/>
            </a:ln>
          </p:spPr>
        </p:cxnSp>
        <p:sp>
          <p:nvSpPr>
            <p:cNvPr id="11" name="AutoShape 9">
              <a:extLst>
                <a:ext uri="{FF2B5EF4-FFF2-40B4-BE49-F238E27FC236}">
                  <a16:creationId xmlns:a16="http://schemas.microsoft.com/office/drawing/2014/main" id="{AE1324C5-E9E9-94B9-EAAB-DA17521B4770}"/>
                </a:ext>
              </a:extLst>
            </p:cNvPr>
            <p:cNvSpPr>
              <a:spLocks noChangeArrowheads="1"/>
            </p:cNvSpPr>
            <p:nvPr/>
          </p:nvSpPr>
          <p:spPr bwMode="auto">
            <a:xfrm>
              <a:off x="4680" y="8655"/>
              <a:ext cx="2370" cy="810"/>
            </a:xfrm>
            <a:prstGeom prst="parallelogram">
              <a:avLst>
                <a:gd name="adj" fmla="val 73148"/>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Output S</a:t>
              </a:r>
              <a:endParaRPr lang="ar-EG">
                <a:latin typeface="Times New Roman" pitchFamily="18" charset="0"/>
                <a:cs typeface="Times New Roman" pitchFamily="18" charset="0"/>
              </a:endParaRPr>
            </a:p>
          </p:txBody>
        </p:sp>
        <p:sp>
          <p:nvSpPr>
            <p:cNvPr id="12" name="AutoShape 10">
              <a:extLst>
                <a:ext uri="{FF2B5EF4-FFF2-40B4-BE49-F238E27FC236}">
                  <a16:creationId xmlns:a16="http://schemas.microsoft.com/office/drawing/2014/main" id="{EA086E38-BE03-CC07-3B80-CEFBF22D92B3}"/>
                </a:ext>
              </a:extLst>
            </p:cNvPr>
            <p:cNvSpPr>
              <a:spLocks noChangeArrowheads="1"/>
            </p:cNvSpPr>
            <p:nvPr/>
          </p:nvSpPr>
          <p:spPr bwMode="auto">
            <a:xfrm>
              <a:off x="5197" y="9922"/>
              <a:ext cx="1395" cy="465"/>
            </a:xfrm>
            <a:prstGeom prst="roundRect">
              <a:avLst>
                <a:gd name="adj" fmla="val 16667"/>
              </a:avLst>
            </a:prstGeom>
            <a:solidFill>
              <a:srgbClr val="FFFFFF"/>
            </a:solidFill>
            <a:ln w="9525">
              <a:solidFill>
                <a:srgbClr val="000000"/>
              </a:solidFill>
              <a:round/>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END</a:t>
              </a:r>
              <a:endParaRPr lang="ar-EG">
                <a:latin typeface="Times New Roman" pitchFamily="18" charset="0"/>
                <a:cs typeface="Times New Roman" pitchFamily="18" charset="0"/>
              </a:endParaRPr>
            </a:p>
          </p:txBody>
        </p:sp>
        <p:cxnSp>
          <p:nvCxnSpPr>
            <p:cNvPr id="13" name="AutoShape 11">
              <a:extLst>
                <a:ext uri="{FF2B5EF4-FFF2-40B4-BE49-F238E27FC236}">
                  <a16:creationId xmlns:a16="http://schemas.microsoft.com/office/drawing/2014/main" id="{54DF9BF9-4852-46ED-8F7C-C7B94182AEB0}"/>
                </a:ext>
              </a:extLst>
            </p:cNvPr>
            <p:cNvCxnSpPr>
              <a:cxnSpLocks noChangeShapeType="1"/>
            </p:cNvCxnSpPr>
            <p:nvPr/>
          </p:nvCxnSpPr>
          <p:spPr bwMode="auto">
            <a:xfrm>
              <a:off x="5880" y="9465"/>
              <a:ext cx="15" cy="435"/>
            </a:xfrm>
            <a:prstGeom prst="straightConnector1">
              <a:avLst/>
            </a:prstGeom>
            <a:noFill/>
            <a:ln w="9525">
              <a:solidFill>
                <a:srgbClr val="000000"/>
              </a:solidFill>
              <a:round/>
              <a:headEnd/>
              <a:tailEnd type="triangle" w="med" len="med"/>
            </a:ln>
          </p:spPr>
        </p:cxnSp>
      </p:grpSp>
    </p:spTree>
    <p:extLst>
      <p:ext uri="{BB962C8B-B14F-4D97-AF65-F5344CB8AC3E}">
        <p14:creationId xmlns:p14="http://schemas.microsoft.com/office/powerpoint/2010/main" val="108429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0" fill="hold"/>
                                        <p:tgtEl>
                                          <p:spTgt spid="4"/>
                                        </p:tgtEl>
                                        <p:attrNameLst>
                                          <p:attrName>ppt_x</p:attrName>
                                        </p:attrNameLst>
                                      </p:cBhvr>
                                      <p:tavLst>
                                        <p:tav tm="0">
                                          <p:val>
                                            <p:strVal val="#ppt_x"/>
                                          </p:val>
                                        </p:tav>
                                        <p:tav tm="100000">
                                          <p:val>
                                            <p:strVal val="#ppt_x"/>
                                          </p:val>
                                        </p:tav>
                                      </p:tavLst>
                                    </p:anim>
                                    <p:anim calcmode="lin" valueType="num">
                                      <p:cBhvr additive="base">
                                        <p:cTn id="16"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E9C11-FFE9-D6ED-DF9D-B75900E6B4A7}"/>
              </a:ext>
            </a:extLst>
          </p:cNvPr>
          <p:cNvSpPr>
            <a:spLocks noGrp="1"/>
          </p:cNvSpPr>
          <p:nvPr>
            <p:ph type="title"/>
          </p:nvPr>
        </p:nvSpPr>
        <p:spPr/>
        <p:txBody>
          <a:bodyPr/>
          <a:lstStyle/>
          <a:p>
            <a:r>
              <a:rPr lang="en-US" dirty="0"/>
              <a:t>Exercise _ 4</a:t>
            </a:r>
          </a:p>
        </p:txBody>
      </p:sp>
      <p:sp>
        <p:nvSpPr>
          <p:cNvPr id="3" name="Content Placeholder 2">
            <a:extLst>
              <a:ext uri="{FF2B5EF4-FFF2-40B4-BE49-F238E27FC236}">
                <a16:creationId xmlns:a16="http://schemas.microsoft.com/office/drawing/2014/main" id="{B8AF2193-03AF-0B91-ACFA-1E550FDDBDBF}"/>
              </a:ext>
            </a:extLst>
          </p:cNvPr>
          <p:cNvSpPr>
            <a:spLocks noGrp="1"/>
          </p:cNvSpPr>
          <p:nvPr>
            <p:ph idx="1"/>
          </p:nvPr>
        </p:nvSpPr>
        <p:spPr/>
        <p:txBody>
          <a:bodyPr/>
          <a:lstStyle/>
          <a:p>
            <a:pPr eaLnBrk="1" hangingPunct="1"/>
            <a:r>
              <a:rPr lang="en-US" altLang="en-US" sz="2800" dirty="0">
                <a:latin typeface="Times New Roman" panose="02020603050405020304" pitchFamily="18" charset="0"/>
                <a:cs typeface="Times New Roman" panose="02020603050405020304" pitchFamily="18" charset="0"/>
              </a:rPr>
              <a:t>Design a Flowchart that computes the employee’s gross salary and Net salary given the hours work and the hourly rate. Assume that 15% of the salary is deducted as taxes.</a:t>
            </a:r>
          </a:p>
          <a:p>
            <a:pPr eaLnBrk="1" hangingPunct="1"/>
            <a:endParaRPr lang="en-US" altLang="en-US" sz="2800" dirty="0">
              <a:latin typeface="Times New Roman" panose="02020603050405020304" pitchFamily="18" charset="0"/>
              <a:cs typeface="Times New Roman" panose="02020603050405020304" pitchFamily="18" charset="0"/>
            </a:endParaRPr>
          </a:p>
          <a:p>
            <a:endParaRPr lang="en-US" dirty="0"/>
          </a:p>
        </p:txBody>
      </p:sp>
      <p:grpSp>
        <p:nvGrpSpPr>
          <p:cNvPr id="4" name="Group 2">
            <a:extLst>
              <a:ext uri="{FF2B5EF4-FFF2-40B4-BE49-F238E27FC236}">
                <a16:creationId xmlns:a16="http://schemas.microsoft.com/office/drawing/2014/main" id="{08ABD989-3FD2-35B1-DC87-A25D4997D5A2}"/>
              </a:ext>
            </a:extLst>
          </p:cNvPr>
          <p:cNvGrpSpPr>
            <a:grpSpLocks/>
          </p:cNvGrpSpPr>
          <p:nvPr/>
        </p:nvGrpSpPr>
        <p:grpSpPr bwMode="auto">
          <a:xfrm>
            <a:off x="7590359" y="2319004"/>
            <a:ext cx="3500462" cy="4524391"/>
            <a:chOff x="4185" y="2985"/>
            <a:chExt cx="2970" cy="8925"/>
          </a:xfrm>
          <a:effectLst>
            <a:outerShdw blurRad="50800" dist="38100" dir="16200000" rotWithShape="0">
              <a:prstClr val="black">
                <a:alpha val="40000"/>
              </a:prstClr>
            </a:outerShdw>
          </a:effectLst>
        </p:grpSpPr>
        <p:sp>
          <p:nvSpPr>
            <p:cNvPr id="5" name="AutoShape 3">
              <a:extLst>
                <a:ext uri="{FF2B5EF4-FFF2-40B4-BE49-F238E27FC236}">
                  <a16:creationId xmlns:a16="http://schemas.microsoft.com/office/drawing/2014/main" id="{32E86F3F-1F61-0DA9-3A19-5A31FF486EE1}"/>
                </a:ext>
              </a:extLst>
            </p:cNvPr>
            <p:cNvSpPr>
              <a:spLocks noChangeArrowheads="1"/>
            </p:cNvSpPr>
            <p:nvPr/>
          </p:nvSpPr>
          <p:spPr bwMode="auto">
            <a:xfrm>
              <a:off x="5145" y="2985"/>
              <a:ext cx="1350" cy="510"/>
            </a:xfrm>
            <a:prstGeom prst="roundRect">
              <a:avLst>
                <a:gd name="adj" fmla="val 16667"/>
              </a:avLst>
            </a:prstGeom>
            <a:solidFill>
              <a:srgbClr val="FFFFFF"/>
            </a:solidFill>
            <a:ln w="9525">
              <a:solidFill>
                <a:srgbClr val="000000"/>
              </a:solidFill>
              <a:round/>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Start</a:t>
              </a:r>
              <a:endParaRPr lang="ar-EG">
                <a:latin typeface="Times New Roman" pitchFamily="18" charset="0"/>
                <a:cs typeface="Times New Roman" pitchFamily="18" charset="0"/>
              </a:endParaRPr>
            </a:p>
          </p:txBody>
        </p:sp>
        <p:cxnSp>
          <p:nvCxnSpPr>
            <p:cNvPr id="6" name="AutoShape 4">
              <a:extLst>
                <a:ext uri="{FF2B5EF4-FFF2-40B4-BE49-F238E27FC236}">
                  <a16:creationId xmlns:a16="http://schemas.microsoft.com/office/drawing/2014/main" id="{7F527F83-CAFA-DA72-EB6D-C8710CDC9132}"/>
                </a:ext>
              </a:extLst>
            </p:cNvPr>
            <p:cNvCxnSpPr>
              <a:cxnSpLocks noChangeShapeType="1"/>
            </p:cNvCxnSpPr>
            <p:nvPr/>
          </p:nvCxnSpPr>
          <p:spPr bwMode="auto">
            <a:xfrm>
              <a:off x="5805" y="3495"/>
              <a:ext cx="0" cy="435"/>
            </a:xfrm>
            <a:prstGeom prst="straightConnector1">
              <a:avLst/>
            </a:prstGeom>
            <a:noFill/>
            <a:ln w="9525">
              <a:solidFill>
                <a:srgbClr val="000000"/>
              </a:solidFill>
              <a:round/>
              <a:headEnd/>
              <a:tailEnd type="triangle" w="med" len="med"/>
            </a:ln>
          </p:spPr>
        </p:cxnSp>
        <p:sp>
          <p:nvSpPr>
            <p:cNvPr id="7" name="AutoShape 5">
              <a:extLst>
                <a:ext uri="{FF2B5EF4-FFF2-40B4-BE49-F238E27FC236}">
                  <a16:creationId xmlns:a16="http://schemas.microsoft.com/office/drawing/2014/main" id="{C5112219-D6AA-C83A-F245-0BED3F8507BE}"/>
                </a:ext>
              </a:extLst>
            </p:cNvPr>
            <p:cNvSpPr>
              <a:spLocks noChangeArrowheads="1"/>
            </p:cNvSpPr>
            <p:nvPr/>
          </p:nvSpPr>
          <p:spPr bwMode="auto">
            <a:xfrm>
              <a:off x="4470" y="3930"/>
              <a:ext cx="2685" cy="1125"/>
            </a:xfrm>
            <a:prstGeom prst="parallelogram">
              <a:avLst>
                <a:gd name="adj" fmla="val 59667"/>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Read Hours Work (H)</a:t>
              </a:r>
              <a:endParaRPr lang="ar-EG">
                <a:latin typeface="Times New Roman" pitchFamily="18" charset="0"/>
                <a:cs typeface="Times New Roman" pitchFamily="18" charset="0"/>
              </a:endParaRPr>
            </a:p>
          </p:txBody>
        </p:sp>
        <p:cxnSp>
          <p:nvCxnSpPr>
            <p:cNvPr id="8" name="AutoShape 6">
              <a:extLst>
                <a:ext uri="{FF2B5EF4-FFF2-40B4-BE49-F238E27FC236}">
                  <a16:creationId xmlns:a16="http://schemas.microsoft.com/office/drawing/2014/main" id="{C1126159-60F9-C99D-AB08-F2CD3F1FC3B4}"/>
                </a:ext>
              </a:extLst>
            </p:cNvPr>
            <p:cNvCxnSpPr>
              <a:cxnSpLocks noChangeShapeType="1"/>
            </p:cNvCxnSpPr>
            <p:nvPr/>
          </p:nvCxnSpPr>
          <p:spPr bwMode="auto">
            <a:xfrm>
              <a:off x="5610" y="5055"/>
              <a:ext cx="1" cy="345"/>
            </a:xfrm>
            <a:prstGeom prst="straightConnector1">
              <a:avLst/>
            </a:prstGeom>
            <a:noFill/>
            <a:ln w="9525">
              <a:solidFill>
                <a:srgbClr val="000000"/>
              </a:solidFill>
              <a:round/>
              <a:headEnd/>
              <a:tailEnd type="triangle" w="med" len="med"/>
            </a:ln>
          </p:spPr>
        </p:cxnSp>
        <p:sp>
          <p:nvSpPr>
            <p:cNvPr id="9" name="AutoShape 7">
              <a:extLst>
                <a:ext uri="{FF2B5EF4-FFF2-40B4-BE49-F238E27FC236}">
                  <a16:creationId xmlns:a16="http://schemas.microsoft.com/office/drawing/2014/main" id="{764D5401-1CD9-D20E-DF20-CC923751502D}"/>
                </a:ext>
              </a:extLst>
            </p:cNvPr>
            <p:cNvSpPr>
              <a:spLocks noChangeArrowheads="1"/>
            </p:cNvSpPr>
            <p:nvPr/>
          </p:nvSpPr>
          <p:spPr bwMode="auto">
            <a:xfrm>
              <a:off x="4275" y="5400"/>
              <a:ext cx="2685" cy="1125"/>
            </a:xfrm>
            <a:prstGeom prst="parallelogram">
              <a:avLst>
                <a:gd name="adj" fmla="val 59667"/>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Read Hourly Rate (R)</a:t>
              </a:r>
              <a:endParaRPr lang="ar-EG">
                <a:latin typeface="Times New Roman" pitchFamily="18" charset="0"/>
                <a:cs typeface="Times New Roman" pitchFamily="18" charset="0"/>
              </a:endParaRPr>
            </a:p>
          </p:txBody>
        </p:sp>
        <p:cxnSp>
          <p:nvCxnSpPr>
            <p:cNvPr id="10" name="AutoShape 8">
              <a:extLst>
                <a:ext uri="{FF2B5EF4-FFF2-40B4-BE49-F238E27FC236}">
                  <a16:creationId xmlns:a16="http://schemas.microsoft.com/office/drawing/2014/main" id="{2476A005-3669-ADA1-33F2-5032ABF4DB60}"/>
                </a:ext>
              </a:extLst>
            </p:cNvPr>
            <p:cNvCxnSpPr>
              <a:cxnSpLocks noChangeShapeType="1"/>
            </p:cNvCxnSpPr>
            <p:nvPr/>
          </p:nvCxnSpPr>
          <p:spPr bwMode="auto">
            <a:xfrm>
              <a:off x="5460" y="6480"/>
              <a:ext cx="1" cy="345"/>
            </a:xfrm>
            <a:prstGeom prst="straightConnector1">
              <a:avLst/>
            </a:prstGeom>
            <a:noFill/>
            <a:ln w="9525">
              <a:solidFill>
                <a:srgbClr val="000000"/>
              </a:solidFill>
              <a:round/>
              <a:headEnd/>
              <a:tailEnd type="triangle" w="med" len="med"/>
            </a:ln>
          </p:spPr>
        </p:cxnSp>
        <p:sp>
          <p:nvSpPr>
            <p:cNvPr id="11" name="Rectangle 9">
              <a:extLst>
                <a:ext uri="{FF2B5EF4-FFF2-40B4-BE49-F238E27FC236}">
                  <a16:creationId xmlns:a16="http://schemas.microsoft.com/office/drawing/2014/main" id="{6DF90449-065D-8801-16B7-2197C9DC27E4}"/>
                </a:ext>
              </a:extLst>
            </p:cNvPr>
            <p:cNvSpPr>
              <a:spLocks noChangeArrowheads="1"/>
            </p:cNvSpPr>
            <p:nvPr/>
          </p:nvSpPr>
          <p:spPr bwMode="auto">
            <a:xfrm>
              <a:off x="4200" y="6825"/>
              <a:ext cx="2520" cy="570"/>
            </a:xfrm>
            <a:prstGeom prst="rect">
              <a:avLst/>
            </a:prstGeom>
            <a:solidFill>
              <a:srgbClr val="FFFFFF"/>
            </a:solidFill>
            <a:ln w="9525">
              <a:solidFill>
                <a:srgbClr val="000000"/>
              </a:solidFill>
              <a:miter lim="800000"/>
              <a:headEnd/>
              <a:tailEnd/>
            </a:ln>
          </p:spPr>
          <p:txBody>
            <a:bodyPr/>
            <a:lstStyle/>
            <a:p>
              <a:pPr algn="r" rtl="1">
                <a:spcAft>
                  <a:spcPts val="1000"/>
                </a:spcAft>
                <a:defRPr/>
              </a:pPr>
              <a:r>
                <a:rPr lang="en-US" sz="1100">
                  <a:latin typeface="Times New Roman" pitchFamily="18" charset="0"/>
                  <a:ea typeface="Arial" pitchFamily="34" charset="0"/>
                  <a:cs typeface="Times New Roman" pitchFamily="18" charset="0"/>
                </a:rPr>
                <a:t>Gross Salary = H * R</a:t>
              </a:r>
              <a:endParaRPr lang="ar-EG">
                <a:latin typeface="Times New Roman" pitchFamily="18" charset="0"/>
                <a:cs typeface="Times New Roman" pitchFamily="18" charset="0"/>
              </a:endParaRPr>
            </a:p>
          </p:txBody>
        </p:sp>
        <p:cxnSp>
          <p:nvCxnSpPr>
            <p:cNvPr id="12" name="AutoShape 10">
              <a:extLst>
                <a:ext uri="{FF2B5EF4-FFF2-40B4-BE49-F238E27FC236}">
                  <a16:creationId xmlns:a16="http://schemas.microsoft.com/office/drawing/2014/main" id="{B95871C5-5682-58C9-073C-850178AF8C77}"/>
                </a:ext>
              </a:extLst>
            </p:cNvPr>
            <p:cNvCxnSpPr>
              <a:cxnSpLocks noChangeShapeType="1"/>
            </p:cNvCxnSpPr>
            <p:nvPr/>
          </p:nvCxnSpPr>
          <p:spPr bwMode="auto">
            <a:xfrm>
              <a:off x="5490" y="7380"/>
              <a:ext cx="1" cy="345"/>
            </a:xfrm>
            <a:prstGeom prst="straightConnector1">
              <a:avLst/>
            </a:prstGeom>
            <a:noFill/>
            <a:ln w="9525">
              <a:solidFill>
                <a:srgbClr val="000000"/>
              </a:solidFill>
              <a:round/>
              <a:headEnd/>
              <a:tailEnd type="triangle" w="med" len="med"/>
            </a:ln>
          </p:spPr>
        </p:cxnSp>
        <p:sp>
          <p:nvSpPr>
            <p:cNvPr id="13" name="Rectangle 11">
              <a:extLst>
                <a:ext uri="{FF2B5EF4-FFF2-40B4-BE49-F238E27FC236}">
                  <a16:creationId xmlns:a16="http://schemas.microsoft.com/office/drawing/2014/main" id="{E6F9D3B2-1143-3DB9-A36A-413DD20666F9}"/>
                </a:ext>
              </a:extLst>
            </p:cNvPr>
            <p:cNvSpPr>
              <a:spLocks noChangeArrowheads="1"/>
            </p:cNvSpPr>
            <p:nvPr/>
          </p:nvSpPr>
          <p:spPr bwMode="auto">
            <a:xfrm>
              <a:off x="4275" y="7725"/>
              <a:ext cx="2685" cy="765"/>
            </a:xfrm>
            <a:prstGeom prst="rect">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Tax = (15/100) * Gross Salary</a:t>
              </a:r>
              <a:endParaRPr lang="ar-EG">
                <a:latin typeface="Times New Roman" pitchFamily="18" charset="0"/>
                <a:cs typeface="Times New Roman" pitchFamily="18" charset="0"/>
              </a:endParaRPr>
            </a:p>
          </p:txBody>
        </p:sp>
        <p:sp>
          <p:nvSpPr>
            <p:cNvPr id="14" name="Rectangle 12">
              <a:extLst>
                <a:ext uri="{FF2B5EF4-FFF2-40B4-BE49-F238E27FC236}">
                  <a16:creationId xmlns:a16="http://schemas.microsoft.com/office/drawing/2014/main" id="{188A13D1-CAED-6C23-9BDC-CBEB3415E73F}"/>
                </a:ext>
              </a:extLst>
            </p:cNvPr>
            <p:cNvSpPr>
              <a:spLocks noChangeArrowheads="1"/>
            </p:cNvSpPr>
            <p:nvPr/>
          </p:nvSpPr>
          <p:spPr bwMode="auto">
            <a:xfrm>
              <a:off x="4350" y="8820"/>
              <a:ext cx="2520" cy="735"/>
            </a:xfrm>
            <a:prstGeom prst="rect">
              <a:avLst/>
            </a:prstGeom>
            <a:solidFill>
              <a:srgbClr val="FFFFFF"/>
            </a:solidFill>
            <a:ln w="9525">
              <a:solidFill>
                <a:srgbClr val="000000"/>
              </a:solidFill>
              <a:miter lim="800000"/>
              <a:headEnd/>
              <a:tailEnd/>
            </a:ln>
          </p:spPr>
          <p:txBody>
            <a:bodyPr/>
            <a:lstStyle/>
            <a:p>
              <a:pPr algn="r" rtl="1">
                <a:spcAft>
                  <a:spcPts val="1000"/>
                </a:spcAft>
                <a:defRPr/>
              </a:pPr>
              <a:r>
                <a:rPr lang="en-US" sz="1100">
                  <a:latin typeface="Times New Roman" pitchFamily="18" charset="0"/>
                  <a:ea typeface="Arial" pitchFamily="34" charset="0"/>
                  <a:cs typeface="Times New Roman" pitchFamily="18" charset="0"/>
                </a:rPr>
                <a:t>Net Salary = Gross Salary - Tax</a:t>
              </a:r>
              <a:endParaRPr lang="ar-EG">
                <a:latin typeface="Times New Roman" pitchFamily="18" charset="0"/>
                <a:cs typeface="Times New Roman" pitchFamily="18" charset="0"/>
              </a:endParaRPr>
            </a:p>
          </p:txBody>
        </p:sp>
        <p:cxnSp>
          <p:nvCxnSpPr>
            <p:cNvPr id="15" name="AutoShape 13">
              <a:extLst>
                <a:ext uri="{FF2B5EF4-FFF2-40B4-BE49-F238E27FC236}">
                  <a16:creationId xmlns:a16="http://schemas.microsoft.com/office/drawing/2014/main" id="{2B1DA250-15B9-9CDE-ACCE-C8F13A5DCA99}"/>
                </a:ext>
              </a:extLst>
            </p:cNvPr>
            <p:cNvCxnSpPr>
              <a:cxnSpLocks noChangeShapeType="1"/>
            </p:cNvCxnSpPr>
            <p:nvPr/>
          </p:nvCxnSpPr>
          <p:spPr bwMode="auto">
            <a:xfrm>
              <a:off x="5475" y="8490"/>
              <a:ext cx="1" cy="345"/>
            </a:xfrm>
            <a:prstGeom prst="straightConnector1">
              <a:avLst/>
            </a:prstGeom>
            <a:noFill/>
            <a:ln w="9525">
              <a:solidFill>
                <a:srgbClr val="000000"/>
              </a:solidFill>
              <a:round/>
              <a:headEnd/>
              <a:tailEnd type="triangle" w="med" len="med"/>
            </a:ln>
          </p:spPr>
        </p:cxnSp>
        <p:cxnSp>
          <p:nvCxnSpPr>
            <p:cNvPr id="16" name="AutoShape 14">
              <a:extLst>
                <a:ext uri="{FF2B5EF4-FFF2-40B4-BE49-F238E27FC236}">
                  <a16:creationId xmlns:a16="http://schemas.microsoft.com/office/drawing/2014/main" id="{974832D0-A73B-3042-275F-175EFC8F4E39}"/>
                </a:ext>
              </a:extLst>
            </p:cNvPr>
            <p:cNvCxnSpPr>
              <a:cxnSpLocks noChangeShapeType="1"/>
            </p:cNvCxnSpPr>
            <p:nvPr/>
          </p:nvCxnSpPr>
          <p:spPr bwMode="auto">
            <a:xfrm>
              <a:off x="5520" y="9525"/>
              <a:ext cx="1" cy="345"/>
            </a:xfrm>
            <a:prstGeom prst="straightConnector1">
              <a:avLst/>
            </a:prstGeom>
            <a:noFill/>
            <a:ln w="9525">
              <a:solidFill>
                <a:srgbClr val="000000"/>
              </a:solidFill>
              <a:round/>
              <a:headEnd/>
              <a:tailEnd type="triangle" w="med" len="med"/>
            </a:ln>
          </p:spPr>
        </p:cxnSp>
        <p:sp>
          <p:nvSpPr>
            <p:cNvPr id="17" name="AutoShape 15">
              <a:extLst>
                <a:ext uri="{FF2B5EF4-FFF2-40B4-BE49-F238E27FC236}">
                  <a16:creationId xmlns:a16="http://schemas.microsoft.com/office/drawing/2014/main" id="{0867CBDA-5843-A921-40E0-E1DB07EBD9C8}"/>
                </a:ext>
              </a:extLst>
            </p:cNvPr>
            <p:cNvSpPr>
              <a:spLocks noChangeArrowheads="1"/>
            </p:cNvSpPr>
            <p:nvPr/>
          </p:nvSpPr>
          <p:spPr bwMode="auto">
            <a:xfrm>
              <a:off x="4185" y="9870"/>
              <a:ext cx="2685" cy="1080"/>
            </a:xfrm>
            <a:prstGeom prst="parallelogram">
              <a:avLst>
                <a:gd name="adj" fmla="val 62153"/>
              </a:avLst>
            </a:prstGeom>
            <a:solidFill>
              <a:srgbClr val="FFFFFF"/>
            </a:solidFill>
            <a:ln w="9525">
              <a:solidFill>
                <a:srgbClr val="000000"/>
              </a:solidFill>
              <a:miter lim="800000"/>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	        Print Net  Salary</a:t>
              </a:r>
              <a:endParaRPr lang="ar-EG" dirty="0">
                <a:latin typeface="Times New Roman" pitchFamily="18" charset="0"/>
                <a:cs typeface="Times New Roman" pitchFamily="18" charset="0"/>
              </a:endParaRPr>
            </a:p>
          </p:txBody>
        </p:sp>
        <p:cxnSp>
          <p:nvCxnSpPr>
            <p:cNvPr id="18" name="AutoShape 16">
              <a:extLst>
                <a:ext uri="{FF2B5EF4-FFF2-40B4-BE49-F238E27FC236}">
                  <a16:creationId xmlns:a16="http://schemas.microsoft.com/office/drawing/2014/main" id="{BA7F06F4-9AD4-F731-E4EB-8D7EB5BD15D8}"/>
                </a:ext>
              </a:extLst>
            </p:cNvPr>
            <p:cNvCxnSpPr>
              <a:cxnSpLocks noChangeShapeType="1"/>
            </p:cNvCxnSpPr>
            <p:nvPr/>
          </p:nvCxnSpPr>
          <p:spPr bwMode="auto">
            <a:xfrm>
              <a:off x="5505" y="10935"/>
              <a:ext cx="1" cy="345"/>
            </a:xfrm>
            <a:prstGeom prst="straightConnector1">
              <a:avLst/>
            </a:prstGeom>
            <a:noFill/>
            <a:ln w="9525">
              <a:solidFill>
                <a:srgbClr val="000000"/>
              </a:solidFill>
              <a:round/>
              <a:headEnd/>
              <a:tailEnd type="triangle" w="med" len="med"/>
            </a:ln>
          </p:spPr>
        </p:cxnSp>
        <p:sp>
          <p:nvSpPr>
            <p:cNvPr id="19" name="AutoShape 17">
              <a:extLst>
                <a:ext uri="{FF2B5EF4-FFF2-40B4-BE49-F238E27FC236}">
                  <a16:creationId xmlns:a16="http://schemas.microsoft.com/office/drawing/2014/main" id="{8839A869-7C7F-E3A3-C456-262298FD1AFF}"/>
                </a:ext>
              </a:extLst>
            </p:cNvPr>
            <p:cNvSpPr>
              <a:spLocks noChangeArrowheads="1"/>
            </p:cNvSpPr>
            <p:nvPr/>
          </p:nvSpPr>
          <p:spPr bwMode="auto">
            <a:xfrm>
              <a:off x="5010" y="11280"/>
              <a:ext cx="1200" cy="630"/>
            </a:xfrm>
            <a:prstGeom prst="roundRect">
              <a:avLst>
                <a:gd name="adj" fmla="val 16667"/>
              </a:avLst>
            </a:prstGeom>
            <a:solidFill>
              <a:srgbClr val="FFFFFF"/>
            </a:solidFill>
            <a:ln w="9525">
              <a:solidFill>
                <a:srgbClr val="000000"/>
              </a:solidFill>
              <a:round/>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END</a:t>
              </a:r>
              <a:endParaRPr lang="ar-EG">
                <a:latin typeface="Times New Roman" pitchFamily="18" charset="0"/>
                <a:cs typeface="Times New Roman" pitchFamily="18" charset="0"/>
              </a:endParaRPr>
            </a:p>
          </p:txBody>
        </p:sp>
      </p:grpSp>
    </p:spTree>
    <p:extLst>
      <p:ext uri="{BB962C8B-B14F-4D97-AF65-F5344CB8AC3E}">
        <p14:creationId xmlns:p14="http://schemas.microsoft.com/office/powerpoint/2010/main" val="160079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0" fill="hold"/>
                                        <p:tgtEl>
                                          <p:spTgt spid="4"/>
                                        </p:tgtEl>
                                        <p:attrNameLst>
                                          <p:attrName>ppt_x</p:attrName>
                                        </p:attrNameLst>
                                      </p:cBhvr>
                                      <p:tavLst>
                                        <p:tav tm="0">
                                          <p:val>
                                            <p:strVal val="#ppt_x"/>
                                          </p:val>
                                        </p:tav>
                                        <p:tav tm="100000">
                                          <p:val>
                                            <p:strVal val="#ppt_x"/>
                                          </p:val>
                                        </p:tav>
                                      </p:tavLst>
                                    </p:anim>
                                    <p:anim calcmode="lin" valueType="num">
                                      <p:cBhvr additive="base">
                                        <p:cTn id="12"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2F434-908C-FAB0-55EC-00CFE1941490}"/>
              </a:ext>
            </a:extLst>
          </p:cNvPr>
          <p:cNvSpPr>
            <a:spLocks noGrp="1"/>
          </p:cNvSpPr>
          <p:nvPr>
            <p:ph type="title"/>
          </p:nvPr>
        </p:nvSpPr>
        <p:spPr/>
        <p:txBody>
          <a:bodyPr/>
          <a:lstStyle/>
          <a:p>
            <a:r>
              <a:rPr lang="en-US" dirty="0"/>
              <a:t>Exercise _ 5</a:t>
            </a:r>
          </a:p>
        </p:txBody>
      </p:sp>
      <p:sp>
        <p:nvSpPr>
          <p:cNvPr id="3" name="Content Placeholder 2">
            <a:extLst>
              <a:ext uri="{FF2B5EF4-FFF2-40B4-BE49-F238E27FC236}">
                <a16:creationId xmlns:a16="http://schemas.microsoft.com/office/drawing/2014/main" id="{23940D37-44A5-2E48-A191-E8FC4E51DAD4}"/>
              </a:ext>
            </a:extLst>
          </p:cNvPr>
          <p:cNvSpPr>
            <a:spLocks noGrp="1"/>
          </p:cNvSpPr>
          <p:nvPr>
            <p:ph idx="1"/>
          </p:nvPr>
        </p:nvSpPr>
        <p:spPr/>
        <p:txBody>
          <a:bodyPr/>
          <a:lstStyle/>
          <a:p>
            <a:pPr eaLnBrk="1" hangingPunct="1"/>
            <a:r>
              <a:rPr lang="en-US" altLang="en-US" sz="2800" dirty="0">
                <a:latin typeface="Times New Roman" panose="02020603050405020304" pitchFamily="18" charset="0"/>
                <a:cs typeface="Times New Roman" panose="02020603050405020304" pitchFamily="18" charset="0"/>
              </a:rPr>
              <a:t>Design a Flowchart that computes the distance between two points (X1, Y1) and (X2,Y2).</a:t>
            </a:r>
          </a:p>
          <a:p>
            <a:pPr eaLnBrk="1" hangingPunct="1"/>
            <a:r>
              <a:rPr lang="en-US" altLang="en-US" sz="2800" dirty="0">
                <a:latin typeface="Times New Roman" panose="02020603050405020304" pitchFamily="18" charset="0"/>
                <a:cs typeface="Times New Roman" panose="02020603050405020304" pitchFamily="18" charset="0"/>
              </a:rPr>
              <a:t>Hint: Distance =  </a:t>
            </a:r>
          </a:p>
          <a:p>
            <a:endParaRPr lang="en-US" dirty="0"/>
          </a:p>
        </p:txBody>
      </p:sp>
      <p:pic>
        <p:nvPicPr>
          <p:cNvPr id="4" name="Picture 4">
            <a:extLst>
              <a:ext uri="{FF2B5EF4-FFF2-40B4-BE49-F238E27FC236}">
                <a16:creationId xmlns:a16="http://schemas.microsoft.com/office/drawing/2014/main" id="{38057F68-3DA3-DA6E-81C0-0F191AABB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084" y="2293421"/>
            <a:ext cx="27432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5">
            <a:extLst>
              <a:ext uri="{FF2B5EF4-FFF2-40B4-BE49-F238E27FC236}">
                <a16:creationId xmlns:a16="http://schemas.microsoft.com/office/drawing/2014/main" id="{01DE788B-4C5D-BA8E-63A0-0F66CE1DBBEF}"/>
              </a:ext>
            </a:extLst>
          </p:cNvPr>
          <p:cNvGrpSpPr>
            <a:grpSpLocks/>
          </p:cNvGrpSpPr>
          <p:nvPr/>
        </p:nvGrpSpPr>
        <p:grpSpPr bwMode="auto">
          <a:xfrm>
            <a:off x="6987533" y="2133600"/>
            <a:ext cx="4714875" cy="4319588"/>
            <a:chOff x="2714612" y="2649545"/>
            <a:chExt cx="4714908" cy="4065603"/>
          </a:xfrm>
        </p:grpSpPr>
        <p:grpSp>
          <p:nvGrpSpPr>
            <p:cNvPr id="6" name="Group 13">
              <a:extLst>
                <a:ext uri="{FF2B5EF4-FFF2-40B4-BE49-F238E27FC236}">
                  <a16:creationId xmlns:a16="http://schemas.microsoft.com/office/drawing/2014/main" id="{C0BC1DFF-8DE4-A0FE-68BE-211509738D0B}"/>
                </a:ext>
              </a:extLst>
            </p:cNvPr>
            <p:cNvGrpSpPr>
              <a:grpSpLocks/>
            </p:cNvGrpSpPr>
            <p:nvPr/>
          </p:nvGrpSpPr>
          <p:grpSpPr bwMode="auto">
            <a:xfrm>
              <a:off x="2714612" y="2649545"/>
              <a:ext cx="4714908" cy="4065603"/>
              <a:chOff x="3330" y="2598"/>
              <a:chExt cx="3390" cy="7833"/>
            </a:xfrm>
            <a:effectLst>
              <a:outerShdw blurRad="50800" dist="38100" dir="16200000" rotWithShape="0">
                <a:prstClr val="black">
                  <a:alpha val="40000"/>
                </a:prstClr>
              </a:outerShdw>
            </a:effectLst>
          </p:grpSpPr>
          <p:sp>
            <p:nvSpPr>
              <p:cNvPr id="8" name="AutoShape 14">
                <a:extLst>
                  <a:ext uri="{FF2B5EF4-FFF2-40B4-BE49-F238E27FC236}">
                    <a16:creationId xmlns:a16="http://schemas.microsoft.com/office/drawing/2014/main" id="{613CA38C-B82F-4E8C-D265-43E9BAAB7438}"/>
                  </a:ext>
                </a:extLst>
              </p:cNvPr>
              <p:cNvSpPr>
                <a:spLocks noChangeArrowheads="1"/>
              </p:cNvSpPr>
              <p:nvPr/>
            </p:nvSpPr>
            <p:spPr bwMode="auto">
              <a:xfrm>
                <a:off x="4695" y="2598"/>
                <a:ext cx="1260" cy="450"/>
              </a:xfrm>
              <a:prstGeom prst="roundRect">
                <a:avLst>
                  <a:gd name="adj" fmla="val 16667"/>
                </a:avLst>
              </a:prstGeom>
              <a:solidFill>
                <a:srgbClr val="FFFFFF"/>
              </a:solidFill>
              <a:ln w="9525">
                <a:solidFill>
                  <a:srgbClr val="000000"/>
                </a:solidFill>
                <a:round/>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Start</a:t>
                </a:r>
                <a:endParaRPr lang="ar-EG">
                  <a:latin typeface="Times New Roman" pitchFamily="18" charset="0"/>
                  <a:cs typeface="Times New Roman" pitchFamily="18" charset="0"/>
                </a:endParaRPr>
              </a:p>
            </p:txBody>
          </p:sp>
          <p:cxnSp>
            <p:nvCxnSpPr>
              <p:cNvPr id="9" name="AutoShape 15">
                <a:extLst>
                  <a:ext uri="{FF2B5EF4-FFF2-40B4-BE49-F238E27FC236}">
                    <a16:creationId xmlns:a16="http://schemas.microsoft.com/office/drawing/2014/main" id="{E3D9838D-B6BC-E04A-A6CE-AAF032F2480F}"/>
                  </a:ext>
                </a:extLst>
              </p:cNvPr>
              <p:cNvCxnSpPr>
                <a:cxnSpLocks noChangeShapeType="1"/>
              </p:cNvCxnSpPr>
              <p:nvPr/>
            </p:nvCxnSpPr>
            <p:spPr bwMode="auto">
              <a:xfrm>
                <a:off x="5265" y="3066"/>
                <a:ext cx="0" cy="210"/>
              </a:xfrm>
              <a:prstGeom prst="straightConnector1">
                <a:avLst/>
              </a:prstGeom>
              <a:noFill/>
              <a:ln w="9525">
                <a:solidFill>
                  <a:srgbClr val="000000"/>
                </a:solidFill>
                <a:round/>
                <a:headEnd/>
                <a:tailEnd type="triangle" w="med" len="med"/>
              </a:ln>
            </p:spPr>
          </p:cxnSp>
          <p:sp>
            <p:nvSpPr>
              <p:cNvPr id="10" name="AutoShape 16">
                <a:extLst>
                  <a:ext uri="{FF2B5EF4-FFF2-40B4-BE49-F238E27FC236}">
                    <a16:creationId xmlns:a16="http://schemas.microsoft.com/office/drawing/2014/main" id="{2CAE2D83-BCD9-0F28-ADE7-9CC848F2D0E7}"/>
                  </a:ext>
                </a:extLst>
              </p:cNvPr>
              <p:cNvSpPr>
                <a:spLocks noChangeArrowheads="1"/>
              </p:cNvSpPr>
              <p:nvPr/>
            </p:nvSpPr>
            <p:spPr bwMode="auto">
              <a:xfrm>
                <a:off x="4110" y="3261"/>
                <a:ext cx="2085" cy="555"/>
              </a:xfrm>
              <a:prstGeom prst="parallelogram">
                <a:avLst>
                  <a:gd name="adj" fmla="val 93919"/>
                </a:avLst>
              </a:prstGeom>
              <a:solidFill>
                <a:srgbClr val="FFFFFF"/>
              </a:solidFill>
              <a:ln w="9525">
                <a:solidFill>
                  <a:srgbClr val="000000"/>
                </a:solidFill>
                <a:miter lim="800000"/>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Read X1</a:t>
                </a:r>
                <a:endParaRPr lang="ar-EG" dirty="0">
                  <a:latin typeface="Times New Roman" pitchFamily="18" charset="0"/>
                  <a:cs typeface="Times New Roman" pitchFamily="18" charset="0"/>
                </a:endParaRPr>
              </a:p>
            </p:txBody>
          </p:sp>
          <p:cxnSp>
            <p:nvCxnSpPr>
              <p:cNvPr id="11" name="AutoShape 17">
                <a:extLst>
                  <a:ext uri="{FF2B5EF4-FFF2-40B4-BE49-F238E27FC236}">
                    <a16:creationId xmlns:a16="http://schemas.microsoft.com/office/drawing/2014/main" id="{83404B8F-870F-F96B-F76C-F46EEA8F802D}"/>
                  </a:ext>
                </a:extLst>
              </p:cNvPr>
              <p:cNvCxnSpPr>
                <a:cxnSpLocks noChangeShapeType="1"/>
              </p:cNvCxnSpPr>
              <p:nvPr/>
            </p:nvCxnSpPr>
            <p:spPr bwMode="auto">
              <a:xfrm>
                <a:off x="5295" y="4581"/>
                <a:ext cx="0" cy="210"/>
              </a:xfrm>
              <a:prstGeom prst="straightConnector1">
                <a:avLst/>
              </a:prstGeom>
              <a:noFill/>
              <a:ln w="9525">
                <a:solidFill>
                  <a:srgbClr val="000000"/>
                </a:solidFill>
                <a:round/>
                <a:headEnd/>
                <a:tailEnd type="triangle" w="med" len="med"/>
              </a:ln>
            </p:spPr>
          </p:cxnSp>
          <p:sp>
            <p:nvSpPr>
              <p:cNvPr id="12" name="AutoShape 18">
                <a:extLst>
                  <a:ext uri="{FF2B5EF4-FFF2-40B4-BE49-F238E27FC236}">
                    <a16:creationId xmlns:a16="http://schemas.microsoft.com/office/drawing/2014/main" id="{10DF95C8-7C85-458C-2890-C8338F46D652}"/>
                  </a:ext>
                </a:extLst>
              </p:cNvPr>
              <p:cNvSpPr>
                <a:spLocks noChangeArrowheads="1"/>
              </p:cNvSpPr>
              <p:nvPr/>
            </p:nvSpPr>
            <p:spPr bwMode="auto">
              <a:xfrm>
                <a:off x="4080" y="4025"/>
                <a:ext cx="2085" cy="555"/>
              </a:xfrm>
              <a:prstGeom prst="parallelogram">
                <a:avLst>
                  <a:gd name="adj" fmla="val 93919"/>
                </a:avLst>
              </a:prstGeom>
              <a:solidFill>
                <a:srgbClr val="FFFFFF"/>
              </a:solidFill>
              <a:ln w="9525">
                <a:solidFill>
                  <a:srgbClr val="000000"/>
                </a:solidFill>
                <a:miter lim="800000"/>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Read X2</a:t>
                </a:r>
                <a:endParaRPr lang="ar-EG" dirty="0">
                  <a:latin typeface="Times New Roman" pitchFamily="18" charset="0"/>
                  <a:cs typeface="Times New Roman" pitchFamily="18" charset="0"/>
                </a:endParaRPr>
              </a:p>
            </p:txBody>
          </p:sp>
          <p:cxnSp>
            <p:nvCxnSpPr>
              <p:cNvPr id="13" name="AutoShape 19">
                <a:extLst>
                  <a:ext uri="{FF2B5EF4-FFF2-40B4-BE49-F238E27FC236}">
                    <a16:creationId xmlns:a16="http://schemas.microsoft.com/office/drawing/2014/main" id="{A683CEEA-48F5-2EAE-6779-9A940115D6A0}"/>
                  </a:ext>
                </a:extLst>
              </p:cNvPr>
              <p:cNvCxnSpPr>
                <a:cxnSpLocks noChangeShapeType="1"/>
              </p:cNvCxnSpPr>
              <p:nvPr/>
            </p:nvCxnSpPr>
            <p:spPr bwMode="auto">
              <a:xfrm>
                <a:off x="5250" y="3831"/>
                <a:ext cx="0" cy="210"/>
              </a:xfrm>
              <a:prstGeom prst="straightConnector1">
                <a:avLst/>
              </a:prstGeom>
              <a:noFill/>
              <a:ln w="9525">
                <a:solidFill>
                  <a:srgbClr val="000000"/>
                </a:solidFill>
                <a:round/>
                <a:headEnd/>
                <a:tailEnd type="triangle" w="med" len="med"/>
              </a:ln>
            </p:spPr>
          </p:cxnSp>
          <p:sp>
            <p:nvSpPr>
              <p:cNvPr id="14" name="AutoShape 20">
                <a:extLst>
                  <a:ext uri="{FF2B5EF4-FFF2-40B4-BE49-F238E27FC236}">
                    <a16:creationId xmlns:a16="http://schemas.microsoft.com/office/drawing/2014/main" id="{D66F9DC4-08AB-A7BC-E99E-48D090D908E3}"/>
                  </a:ext>
                </a:extLst>
              </p:cNvPr>
              <p:cNvSpPr>
                <a:spLocks noChangeArrowheads="1"/>
              </p:cNvSpPr>
              <p:nvPr/>
            </p:nvSpPr>
            <p:spPr bwMode="auto">
              <a:xfrm>
                <a:off x="4035" y="4806"/>
                <a:ext cx="2085" cy="555"/>
              </a:xfrm>
              <a:prstGeom prst="parallelogram">
                <a:avLst>
                  <a:gd name="adj" fmla="val 93919"/>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Read Y1</a:t>
                </a:r>
                <a:endParaRPr lang="ar-EG">
                  <a:latin typeface="Times New Roman" pitchFamily="18" charset="0"/>
                  <a:cs typeface="Times New Roman" pitchFamily="18" charset="0"/>
                </a:endParaRPr>
              </a:p>
            </p:txBody>
          </p:sp>
          <p:cxnSp>
            <p:nvCxnSpPr>
              <p:cNvPr id="15" name="AutoShape 21">
                <a:extLst>
                  <a:ext uri="{FF2B5EF4-FFF2-40B4-BE49-F238E27FC236}">
                    <a16:creationId xmlns:a16="http://schemas.microsoft.com/office/drawing/2014/main" id="{BC33709E-2B2F-1E61-1483-73E6F607ACF5}"/>
                  </a:ext>
                </a:extLst>
              </p:cNvPr>
              <p:cNvCxnSpPr>
                <a:cxnSpLocks noChangeShapeType="1"/>
              </p:cNvCxnSpPr>
              <p:nvPr/>
            </p:nvCxnSpPr>
            <p:spPr bwMode="auto">
              <a:xfrm>
                <a:off x="5250" y="5346"/>
                <a:ext cx="0" cy="210"/>
              </a:xfrm>
              <a:prstGeom prst="straightConnector1">
                <a:avLst/>
              </a:prstGeom>
              <a:noFill/>
              <a:ln w="9525">
                <a:solidFill>
                  <a:srgbClr val="000000"/>
                </a:solidFill>
                <a:round/>
                <a:headEnd/>
                <a:tailEnd type="triangle" w="med" len="med"/>
              </a:ln>
            </p:spPr>
          </p:cxnSp>
          <p:sp>
            <p:nvSpPr>
              <p:cNvPr id="16" name="AutoShape 22">
                <a:extLst>
                  <a:ext uri="{FF2B5EF4-FFF2-40B4-BE49-F238E27FC236}">
                    <a16:creationId xmlns:a16="http://schemas.microsoft.com/office/drawing/2014/main" id="{6C5DBBE5-9912-0D50-2EB0-6C599BD996D3}"/>
                  </a:ext>
                </a:extLst>
              </p:cNvPr>
              <p:cNvSpPr>
                <a:spLocks noChangeArrowheads="1"/>
              </p:cNvSpPr>
              <p:nvPr/>
            </p:nvSpPr>
            <p:spPr bwMode="auto">
              <a:xfrm>
                <a:off x="3885" y="5541"/>
                <a:ext cx="2085" cy="555"/>
              </a:xfrm>
              <a:prstGeom prst="parallelogram">
                <a:avLst>
                  <a:gd name="adj" fmla="val 93919"/>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Read Y2</a:t>
                </a:r>
                <a:endParaRPr lang="ar-EG">
                  <a:latin typeface="Times New Roman" pitchFamily="18" charset="0"/>
                  <a:cs typeface="Times New Roman" pitchFamily="18" charset="0"/>
                </a:endParaRPr>
              </a:p>
            </p:txBody>
          </p:sp>
          <p:cxnSp>
            <p:nvCxnSpPr>
              <p:cNvPr id="17" name="AutoShape 23">
                <a:extLst>
                  <a:ext uri="{FF2B5EF4-FFF2-40B4-BE49-F238E27FC236}">
                    <a16:creationId xmlns:a16="http://schemas.microsoft.com/office/drawing/2014/main" id="{3E113213-0E90-18F8-8C64-8BF28E0FC62C}"/>
                  </a:ext>
                </a:extLst>
              </p:cNvPr>
              <p:cNvCxnSpPr>
                <a:cxnSpLocks noChangeShapeType="1"/>
              </p:cNvCxnSpPr>
              <p:nvPr/>
            </p:nvCxnSpPr>
            <p:spPr bwMode="auto">
              <a:xfrm>
                <a:off x="5250" y="6066"/>
                <a:ext cx="0" cy="285"/>
              </a:xfrm>
              <a:prstGeom prst="straightConnector1">
                <a:avLst/>
              </a:prstGeom>
              <a:noFill/>
              <a:ln w="9525">
                <a:solidFill>
                  <a:srgbClr val="000000"/>
                </a:solidFill>
                <a:round/>
                <a:headEnd/>
                <a:tailEnd type="triangle" w="med" len="med"/>
              </a:ln>
            </p:spPr>
          </p:cxnSp>
          <p:sp>
            <p:nvSpPr>
              <p:cNvPr id="18" name="Rectangle 24">
                <a:extLst>
                  <a:ext uri="{FF2B5EF4-FFF2-40B4-BE49-F238E27FC236}">
                    <a16:creationId xmlns:a16="http://schemas.microsoft.com/office/drawing/2014/main" id="{109236B0-470F-5F41-E2FC-DA66CFAF0C07}"/>
                  </a:ext>
                </a:extLst>
              </p:cNvPr>
              <p:cNvSpPr>
                <a:spLocks noChangeArrowheads="1"/>
              </p:cNvSpPr>
              <p:nvPr/>
            </p:nvSpPr>
            <p:spPr bwMode="auto">
              <a:xfrm>
                <a:off x="3870" y="6381"/>
                <a:ext cx="2295" cy="600"/>
              </a:xfrm>
              <a:prstGeom prst="rect">
                <a:avLst/>
              </a:prstGeom>
              <a:solidFill>
                <a:srgbClr val="FFFFFF"/>
              </a:solidFill>
              <a:ln w="9525">
                <a:solidFill>
                  <a:srgbClr val="000000"/>
                </a:solidFill>
                <a:miter lim="800000"/>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Z1 = (x1 – x2)</a:t>
                </a:r>
                <a:endParaRPr lang="ar-EG" dirty="0">
                  <a:latin typeface="Times New Roman" pitchFamily="18" charset="0"/>
                  <a:cs typeface="Times New Roman" pitchFamily="18" charset="0"/>
                </a:endParaRPr>
              </a:p>
            </p:txBody>
          </p:sp>
          <p:cxnSp>
            <p:nvCxnSpPr>
              <p:cNvPr id="19" name="AutoShape 25">
                <a:extLst>
                  <a:ext uri="{FF2B5EF4-FFF2-40B4-BE49-F238E27FC236}">
                    <a16:creationId xmlns:a16="http://schemas.microsoft.com/office/drawing/2014/main" id="{3B12B743-2511-2715-1678-D62090C7A32F}"/>
                  </a:ext>
                </a:extLst>
              </p:cNvPr>
              <p:cNvCxnSpPr>
                <a:cxnSpLocks noChangeShapeType="1"/>
              </p:cNvCxnSpPr>
              <p:nvPr/>
            </p:nvCxnSpPr>
            <p:spPr bwMode="auto">
              <a:xfrm>
                <a:off x="5280" y="7851"/>
                <a:ext cx="0" cy="285"/>
              </a:xfrm>
              <a:prstGeom prst="straightConnector1">
                <a:avLst/>
              </a:prstGeom>
              <a:noFill/>
              <a:ln w="9525">
                <a:solidFill>
                  <a:srgbClr val="000000"/>
                </a:solidFill>
                <a:round/>
                <a:headEnd/>
                <a:tailEnd type="triangle" w="med" len="med"/>
              </a:ln>
            </p:spPr>
          </p:cxnSp>
          <p:sp>
            <p:nvSpPr>
              <p:cNvPr id="20" name="Rectangle 26">
                <a:extLst>
                  <a:ext uri="{FF2B5EF4-FFF2-40B4-BE49-F238E27FC236}">
                    <a16:creationId xmlns:a16="http://schemas.microsoft.com/office/drawing/2014/main" id="{1C344C9A-ABE1-9989-0667-B6C60D868EA4}"/>
                  </a:ext>
                </a:extLst>
              </p:cNvPr>
              <p:cNvSpPr>
                <a:spLocks noChangeArrowheads="1"/>
              </p:cNvSpPr>
              <p:nvPr/>
            </p:nvSpPr>
            <p:spPr bwMode="auto">
              <a:xfrm>
                <a:off x="3855" y="7251"/>
                <a:ext cx="2295" cy="600"/>
              </a:xfrm>
              <a:prstGeom prst="rect">
                <a:avLst/>
              </a:prstGeom>
              <a:solidFill>
                <a:srgbClr val="FFFFFF"/>
              </a:solidFill>
              <a:ln w="9525">
                <a:solidFill>
                  <a:srgbClr val="000000"/>
                </a:solidFill>
                <a:miter lim="800000"/>
                <a:headEnd/>
                <a:tailEnd/>
              </a:ln>
            </p:spPr>
            <p:txBody>
              <a:bodyPr/>
              <a:lstStyle/>
              <a:p>
                <a:pPr algn="ctr" rtl="1">
                  <a:spcAft>
                    <a:spcPts val="1000"/>
                  </a:spcAft>
                  <a:defRPr/>
                </a:pPr>
                <a:r>
                  <a:rPr lang="en-US" sz="1100" dirty="0">
                    <a:latin typeface="Times New Roman" pitchFamily="18" charset="0"/>
                    <a:ea typeface="Arial" pitchFamily="34" charset="0"/>
                    <a:cs typeface="Times New Roman" pitchFamily="18" charset="0"/>
                  </a:rPr>
                  <a:t>Z2 = (y1 – y)</a:t>
                </a:r>
                <a:endParaRPr lang="ar-EG" dirty="0">
                  <a:latin typeface="Times New Roman" pitchFamily="18" charset="0"/>
                  <a:cs typeface="Times New Roman" pitchFamily="18" charset="0"/>
                </a:endParaRPr>
              </a:p>
            </p:txBody>
          </p:sp>
          <p:cxnSp>
            <p:nvCxnSpPr>
              <p:cNvPr id="21" name="AutoShape 27">
                <a:extLst>
                  <a:ext uri="{FF2B5EF4-FFF2-40B4-BE49-F238E27FC236}">
                    <a16:creationId xmlns:a16="http://schemas.microsoft.com/office/drawing/2014/main" id="{33C8D3EF-F2FD-E21A-79C4-099610A7C0C8}"/>
                  </a:ext>
                </a:extLst>
              </p:cNvPr>
              <p:cNvCxnSpPr>
                <a:cxnSpLocks noChangeShapeType="1"/>
              </p:cNvCxnSpPr>
              <p:nvPr/>
            </p:nvCxnSpPr>
            <p:spPr bwMode="auto">
              <a:xfrm>
                <a:off x="5280" y="8751"/>
                <a:ext cx="0" cy="285"/>
              </a:xfrm>
              <a:prstGeom prst="straightConnector1">
                <a:avLst/>
              </a:prstGeom>
              <a:noFill/>
              <a:ln w="9525">
                <a:solidFill>
                  <a:srgbClr val="000000"/>
                </a:solidFill>
                <a:round/>
                <a:headEnd/>
                <a:tailEnd type="triangle" w="med" len="med"/>
              </a:ln>
            </p:spPr>
          </p:cxnSp>
          <p:sp>
            <p:nvSpPr>
              <p:cNvPr id="22" name="Rectangle 28">
                <a:extLst>
                  <a:ext uri="{FF2B5EF4-FFF2-40B4-BE49-F238E27FC236}">
                    <a16:creationId xmlns:a16="http://schemas.microsoft.com/office/drawing/2014/main" id="{664BD9A7-C33B-3C55-C79D-62C78181D722}"/>
                  </a:ext>
                </a:extLst>
              </p:cNvPr>
              <p:cNvSpPr>
                <a:spLocks noChangeArrowheads="1"/>
              </p:cNvSpPr>
              <p:nvPr/>
            </p:nvSpPr>
            <p:spPr bwMode="auto">
              <a:xfrm>
                <a:off x="3435" y="8136"/>
                <a:ext cx="3255" cy="570"/>
              </a:xfrm>
              <a:prstGeom prst="rect">
                <a:avLst/>
              </a:prstGeom>
              <a:solidFill>
                <a:srgbClr val="FFFFFF"/>
              </a:solidFill>
              <a:ln w="9525">
                <a:solidFill>
                  <a:srgbClr val="000000"/>
                </a:solidFill>
                <a:miter lim="800000"/>
                <a:headEnd/>
                <a:tailEnd/>
              </a:ln>
            </p:spPr>
            <p:txBody>
              <a:bodyPr/>
              <a:lstStyle/>
              <a:p>
                <a:pPr algn="ctr">
                  <a:spcAft>
                    <a:spcPts val="1000"/>
                  </a:spcAft>
                  <a:defRPr/>
                </a:pPr>
                <a:r>
                  <a:rPr lang="en-US" sz="1100" dirty="0">
                    <a:latin typeface="Times New Roman" pitchFamily="18" charset="0"/>
                    <a:ea typeface="Arial" pitchFamily="34" charset="0"/>
                    <a:cs typeface="Times New Roman" pitchFamily="18" charset="0"/>
                  </a:rPr>
                  <a:t>Distance  = </a:t>
                </a:r>
                <a:endParaRPr lang="ar-EG" dirty="0">
                  <a:latin typeface="Times New Roman" pitchFamily="18" charset="0"/>
                  <a:cs typeface="Times New Roman" pitchFamily="18" charset="0"/>
                </a:endParaRPr>
              </a:p>
            </p:txBody>
          </p:sp>
          <p:cxnSp>
            <p:nvCxnSpPr>
              <p:cNvPr id="23" name="AutoShape 29">
                <a:extLst>
                  <a:ext uri="{FF2B5EF4-FFF2-40B4-BE49-F238E27FC236}">
                    <a16:creationId xmlns:a16="http://schemas.microsoft.com/office/drawing/2014/main" id="{F6B53A59-F515-89D5-5A18-276CF41BA600}"/>
                  </a:ext>
                </a:extLst>
              </p:cNvPr>
              <p:cNvCxnSpPr>
                <a:cxnSpLocks noChangeShapeType="1"/>
              </p:cNvCxnSpPr>
              <p:nvPr/>
            </p:nvCxnSpPr>
            <p:spPr bwMode="auto">
              <a:xfrm>
                <a:off x="5250" y="9606"/>
                <a:ext cx="0" cy="285"/>
              </a:xfrm>
              <a:prstGeom prst="straightConnector1">
                <a:avLst/>
              </a:prstGeom>
              <a:noFill/>
              <a:ln w="9525">
                <a:solidFill>
                  <a:srgbClr val="000000"/>
                </a:solidFill>
                <a:round/>
                <a:headEnd/>
                <a:tailEnd type="triangle" w="med" len="med"/>
              </a:ln>
            </p:spPr>
          </p:cxnSp>
          <p:sp>
            <p:nvSpPr>
              <p:cNvPr id="24" name="AutoShape 30">
                <a:extLst>
                  <a:ext uri="{FF2B5EF4-FFF2-40B4-BE49-F238E27FC236}">
                    <a16:creationId xmlns:a16="http://schemas.microsoft.com/office/drawing/2014/main" id="{3541EA6D-3E99-D2EF-8CB3-2AB8BD7896CD}"/>
                  </a:ext>
                </a:extLst>
              </p:cNvPr>
              <p:cNvSpPr>
                <a:spLocks noChangeArrowheads="1"/>
              </p:cNvSpPr>
              <p:nvPr/>
            </p:nvSpPr>
            <p:spPr bwMode="auto">
              <a:xfrm>
                <a:off x="3330" y="9021"/>
                <a:ext cx="3390" cy="690"/>
              </a:xfrm>
              <a:prstGeom prst="parallelogram">
                <a:avLst>
                  <a:gd name="adj" fmla="val 122826"/>
                </a:avLst>
              </a:prstGeom>
              <a:solidFill>
                <a:srgbClr val="FFFFFF"/>
              </a:solidFill>
              <a:ln w="9525">
                <a:solidFill>
                  <a:srgbClr val="000000"/>
                </a:solidFill>
                <a:miter lim="800000"/>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Output Distance</a:t>
                </a:r>
                <a:endParaRPr lang="ar-EG">
                  <a:latin typeface="Times New Roman" pitchFamily="18" charset="0"/>
                  <a:cs typeface="Times New Roman" pitchFamily="18" charset="0"/>
                </a:endParaRPr>
              </a:p>
            </p:txBody>
          </p:sp>
          <p:cxnSp>
            <p:nvCxnSpPr>
              <p:cNvPr id="25" name="AutoShape 31">
                <a:extLst>
                  <a:ext uri="{FF2B5EF4-FFF2-40B4-BE49-F238E27FC236}">
                    <a16:creationId xmlns:a16="http://schemas.microsoft.com/office/drawing/2014/main" id="{A69E808F-9CEE-5550-F050-724FB770CD95}"/>
                  </a:ext>
                </a:extLst>
              </p:cNvPr>
              <p:cNvCxnSpPr>
                <a:cxnSpLocks noChangeShapeType="1"/>
              </p:cNvCxnSpPr>
              <p:nvPr/>
            </p:nvCxnSpPr>
            <p:spPr bwMode="auto">
              <a:xfrm>
                <a:off x="5250" y="6981"/>
                <a:ext cx="0" cy="285"/>
              </a:xfrm>
              <a:prstGeom prst="straightConnector1">
                <a:avLst/>
              </a:prstGeom>
              <a:noFill/>
              <a:ln w="9525">
                <a:solidFill>
                  <a:srgbClr val="000000"/>
                </a:solidFill>
                <a:round/>
                <a:headEnd/>
                <a:tailEnd type="triangle" w="med" len="med"/>
              </a:ln>
            </p:spPr>
          </p:cxnSp>
          <p:sp>
            <p:nvSpPr>
              <p:cNvPr id="26" name="AutoShape 32">
                <a:extLst>
                  <a:ext uri="{FF2B5EF4-FFF2-40B4-BE49-F238E27FC236}">
                    <a16:creationId xmlns:a16="http://schemas.microsoft.com/office/drawing/2014/main" id="{0AA265A5-B570-E5C5-6110-45B6D5BCA34D}"/>
                  </a:ext>
                </a:extLst>
              </p:cNvPr>
              <p:cNvSpPr>
                <a:spLocks noChangeArrowheads="1"/>
              </p:cNvSpPr>
              <p:nvPr/>
            </p:nvSpPr>
            <p:spPr bwMode="auto">
              <a:xfrm>
                <a:off x="4395" y="9981"/>
                <a:ext cx="1260" cy="450"/>
              </a:xfrm>
              <a:prstGeom prst="roundRect">
                <a:avLst>
                  <a:gd name="adj" fmla="val 16667"/>
                </a:avLst>
              </a:prstGeom>
              <a:solidFill>
                <a:srgbClr val="FFFFFF"/>
              </a:solidFill>
              <a:ln w="9525">
                <a:solidFill>
                  <a:srgbClr val="000000"/>
                </a:solidFill>
                <a:round/>
                <a:headEnd/>
                <a:tailEnd/>
              </a:ln>
            </p:spPr>
            <p:txBody>
              <a:bodyPr/>
              <a:lstStyle/>
              <a:p>
                <a:pPr algn="ctr" rtl="1">
                  <a:spcAft>
                    <a:spcPts val="1000"/>
                  </a:spcAft>
                  <a:defRPr/>
                </a:pPr>
                <a:r>
                  <a:rPr lang="en-US" sz="1100">
                    <a:latin typeface="Times New Roman" pitchFamily="18" charset="0"/>
                    <a:ea typeface="Arial" pitchFamily="34" charset="0"/>
                    <a:cs typeface="Times New Roman" pitchFamily="18" charset="0"/>
                  </a:rPr>
                  <a:t>END</a:t>
                </a:r>
                <a:endParaRPr lang="ar-EG">
                  <a:latin typeface="Times New Roman" pitchFamily="18" charset="0"/>
                  <a:cs typeface="Times New Roman" pitchFamily="18" charset="0"/>
                </a:endParaRPr>
              </a:p>
            </p:txBody>
          </p:sp>
        </p:grpSp>
        <p:pic>
          <p:nvPicPr>
            <p:cNvPr id="7" name="Picture 2">
              <a:extLst>
                <a:ext uri="{FF2B5EF4-FFF2-40B4-BE49-F238E27FC236}">
                  <a16:creationId xmlns:a16="http://schemas.microsoft.com/office/drawing/2014/main" id="{24A17AD7-2EAD-B34D-627B-16F0644A0E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694" y="5572140"/>
              <a:ext cx="16002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335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71E46-8001-5892-560A-3AA251BE3003}"/>
              </a:ext>
            </a:extLst>
          </p:cNvPr>
          <p:cNvSpPr>
            <a:spLocks noGrp="1"/>
          </p:cNvSpPr>
          <p:nvPr>
            <p:ph type="title"/>
          </p:nvPr>
        </p:nvSpPr>
        <p:spPr/>
        <p:txBody>
          <a:bodyPr/>
          <a:lstStyle/>
          <a:p>
            <a:r>
              <a:rPr lang="en-US" sz="4800" dirty="0"/>
              <a:t>Decision Structure</a:t>
            </a:r>
            <a:endParaRPr lang="en-US" dirty="0"/>
          </a:p>
        </p:txBody>
      </p:sp>
      <p:sp>
        <p:nvSpPr>
          <p:cNvPr id="3" name="Content Placeholder 2">
            <a:extLst>
              <a:ext uri="{FF2B5EF4-FFF2-40B4-BE49-F238E27FC236}">
                <a16:creationId xmlns:a16="http://schemas.microsoft.com/office/drawing/2014/main" id="{91C90A1E-B76F-2C76-9A06-F1A60BB96466}"/>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One of two possible actions is taken, depending on a condition</a:t>
            </a:r>
            <a:endParaRPr lang="en-US" dirty="0"/>
          </a:p>
        </p:txBody>
      </p:sp>
      <p:grpSp>
        <p:nvGrpSpPr>
          <p:cNvPr id="4" name="Group 30">
            <a:extLst>
              <a:ext uri="{FF2B5EF4-FFF2-40B4-BE49-F238E27FC236}">
                <a16:creationId xmlns:a16="http://schemas.microsoft.com/office/drawing/2014/main" id="{0FC5E94A-D66C-D1CC-2933-8EF9BD41D9A9}"/>
              </a:ext>
            </a:extLst>
          </p:cNvPr>
          <p:cNvGrpSpPr>
            <a:grpSpLocks/>
          </p:cNvGrpSpPr>
          <p:nvPr/>
        </p:nvGrpSpPr>
        <p:grpSpPr bwMode="auto">
          <a:xfrm>
            <a:off x="4279900" y="2492375"/>
            <a:ext cx="4089400" cy="2870200"/>
            <a:chOff x="1720" y="1696"/>
            <a:chExt cx="2576" cy="1808"/>
          </a:xfrm>
        </p:grpSpPr>
        <p:sp>
          <p:nvSpPr>
            <p:cNvPr id="5" name="Text Box 13">
              <a:extLst>
                <a:ext uri="{FF2B5EF4-FFF2-40B4-BE49-F238E27FC236}">
                  <a16:creationId xmlns:a16="http://schemas.microsoft.com/office/drawing/2014/main" id="{F2E609BE-F834-7525-42A5-78EEF2E74676}"/>
                </a:ext>
              </a:extLst>
            </p:cNvPr>
            <p:cNvSpPr txBox="1">
              <a:spLocks noChangeArrowheads="1"/>
            </p:cNvSpPr>
            <p:nvPr/>
          </p:nvSpPr>
          <p:spPr bwMode="auto">
            <a:xfrm>
              <a:off x="1720" y="2730"/>
              <a:ext cx="720" cy="3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400">
                  <a:latin typeface="Times New Roman" pitchFamily="18" charset="0"/>
                  <a:cs typeface="Times New Roman" pitchFamily="18" charset="0"/>
                </a:rPr>
                <a:t> </a:t>
              </a:r>
            </a:p>
            <a:p>
              <a:pPr algn="ctr" eaLnBrk="1" hangingPunct="1">
                <a:spcBef>
                  <a:spcPct val="50000"/>
                </a:spcBef>
                <a:defRPr/>
              </a:pPr>
              <a:endParaRPr lang="en-US" sz="1400">
                <a:latin typeface="Times New Roman" pitchFamily="18" charset="0"/>
                <a:cs typeface="Times New Roman" pitchFamily="18" charset="0"/>
              </a:endParaRPr>
            </a:p>
          </p:txBody>
        </p:sp>
        <p:sp>
          <p:nvSpPr>
            <p:cNvPr id="6" name="AutoShape 18">
              <a:extLst>
                <a:ext uri="{FF2B5EF4-FFF2-40B4-BE49-F238E27FC236}">
                  <a16:creationId xmlns:a16="http://schemas.microsoft.com/office/drawing/2014/main" id="{77F8047B-B10E-72BF-AC30-BB082DE8D101}"/>
                </a:ext>
              </a:extLst>
            </p:cNvPr>
            <p:cNvSpPr>
              <a:spLocks noChangeArrowheads="1"/>
            </p:cNvSpPr>
            <p:nvPr/>
          </p:nvSpPr>
          <p:spPr bwMode="auto">
            <a:xfrm>
              <a:off x="2560" y="1928"/>
              <a:ext cx="888" cy="720"/>
            </a:xfrm>
            <a:prstGeom prst="flowChartDecision">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7" name="Text Box 19">
              <a:extLst>
                <a:ext uri="{FF2B5EF4-FFF2-40B4-BE49-F238E27FC236}">
                  <a16:creationId xmlns:a16="http://schemas.microsoft.com/office/drawing/2014/main" id="{FC856968-46D2-F5F1-38F9-406B7447DB1C}"/>
                </a:ext>
              </a:extLst>
            </p:cNvPr>
            <p:cNvSpPr txBox="1">
              <a:spLocks noChangeArrowheads="1"/>
            </p:cNvSpPr>
            <p:nvPr/>
          </p:nvSpPr>
          <p:spPr bwMode="auto">
            <a:xfrm>
              <a:off x="3576" y="2722"/>
              <a:ext cx="720" cy="3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US" sz="1400">
                  <a:latin typeface="Times New Roman" pitchFamily="18" charset="0"/>
                  <a:cs typeface="Times New Roman" pitchFamily="18" charset="0"/>
                </a:rPr>
                <a:t> </a:t>
              </a:r>
            </a:p>
            <a:p>
              <a:pPr algn="ctr" eaLnBrk="1" hangingPunct="1">
                <a:spcBef>
                  <a:spcPct val="50000"/>
                </a:spcBef>
                <a:defRPr/>
              </a:pPr>
              <a:endParaRPr lang="en-US" sz="1400">
                <a:latin typeface="Times New Roman" pitchFamily="18" charset="0"/>
                <a:cs typeface="Times New Roman" pitchFamily="18" charset="0"/>
              </a:endParaRPr>
            </a:p>
          </p:txBody>
        </p:sp>
        <p:sp>
          <p:nvSpPr>
            <p:cNvPr id="8" name="Line 20">
              <a:extLst>
                <a:ext uri="{FF2B5EF4-FFF2-40B4-BE49-F238E27FC236}">
                  <a16:creationId xmlns:a16="http://schemas.microsoft.com/office/drawing/2014/main" id="{FF9EE53D-19B0-2781-41D1-6B0312414B8B}"/>
                </a:ext>
              </a:extLst>
            </p:cNvPr>
            <p:cNvSpPr>
              <a:spLocks noChangeShapeType="1"/>
            </p:cNvSpPr>
            <p:nvPr/>
          </p:nvSpPr>
          <p:spPr bwMode="auto">
            <a:xfrm flipH="1">
              <a:off x="2072" y="2288"/>
              <a:ext cx="496" cy="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dirty="0">
                <a:latin typeface="Times New Roman" pitchFamily="18" charset="0"/>
                <a:cs typeface="Times New Roman" pitchFamily="18" charset="0"/>
              </a:endParaRPr>
            </a:p>
          </p:txBody>
        </p:sp>
        <p:sp>
          <p:nvSpPr>
            <p:cNvPr id="9" name="Line 21">
              <a:extLst>
                <a:ext uri="{FF2B5EF4-FFF2-40B4-BE49-F238E27FC236}">
                  <a16:creationId xmlns:a16="http://schemas.microsoft.com/office/drawing/2014/main" id="{38928ED6-12D8-E1DE-D4E8-676696F51433}"/>
                </a:ext>
              </a:extLst>
            </p:cNvPr>
            <p:cNvSpPr>
              <a:spLocks noChangeShapeType="1"/>
            </p:cNvSpPr>
            <p:nvPr/>
          </p:nvSpPr>
          <p:spPr bwMode="auto">
            <a:xfrm>
              <a:off x="2072" y="2288"/>
              <a:ext cx="0" cy="432"/>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grpSp>
          <p:nvGrpSpPr>
            <p:cNvPr id="10" name="Group 24">
              <a:extLst>
                <a:ext uri="{FF2B5EF4-FFF2-40B4-BE49-F238E27FC236}">
                  <a16:creationId xmlns:a16="http://schemas.microsoft.com/office/drawing/2014/main" id="{E7AD6C53-098E-118D-C7D3-E9E8B781F573}"/>
                </a:ext>
              </a:extLst>
            </p:cNvPr>
            <p:cNvGrpSpPr>
              <a:grpSpLocks/>
            </p:cNvGrpSpPr>
            <p:nvPr/>
          </p:nvGrpSpPr>
          <p:grpSpPr bwMode="auto">
            <a:xfrm flipH="1">
              <a:off x="3440" y="2288"/>
              <a:ext cx="496" cy="432"/>
              <a:chOff x="3856" y="2184"/>
              <a:chExt cx="496" cy="432"/>
            </a:xfrm>
          </p:grpSpPr>
          <p:sp>
            <p:nvSpPr>
              <p:cNvPr id="16" name="Line 22">
                <a:extLst>
                  <a:ext uri="{FF2B5EF4-FFF2-40B4-BE49-F238E27FC236}">
                    <a16:creationId xmlns:a16="http://schemas.microsoft.com/office/drawing/2014/main" id="{D649BFCE-A408-E152-28E4-CF3CBE8EE327}"/>
                  </a:ext>
                </a:extLst>
              </p:cNvPr>
              <p:cNvSpPr>
                <a:spLocks noChangeShapeType="1"/>
              </p:cNvSpPr>
              <p:nvPr/>
            </p:nvSpPr>
            <p:spPr bwMode="auto">
              <a:xfrm>
                <a:off x="3856" y="2184"/>
                <a:ext cx="496" cy="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17" name="Line 23">
                <a:extLst>
                  <a:ext uri="{FF2B5EF4-FFF2-40B4-BE49-F238E27FC236}">
                    <a16:creationId xmlns:a16="http://schemas.microsoft.com/office/drawing/2014/main" id="{7232D611-CDEC-736F-E2A2-7EAC4925407D}"/>
                  </a:ext>
                </a:extLst>
              </p:cNvPr>
              <p:cNvSpPr>
                <a:spLocks noChangeShapeType="1"/>
              </p:cNvSpPr>
              <p:nvPr/>
            </p:nvSpPr>
            <p:spPr bwMode="auto">
              <a:xfrm flipH="1">
                <a:off x="3856" y="2184"/>
                <a:ext cx="0" cy="432"/>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grpSp>
        <p:sp>
          <p:nvSpPr>
            <p:cNvPr id="11" name="Line 25">
              <a:extLst>
                <a:ext uri="{FF2B5EF4-FFF2-40B4-BE49-F238E27FC236}">
                  <a16:creationId xmlns:a16="http://schemas.microsoft.com/office/drawing/2014/main" id="{EBC427B0-1C26-7E27-EA51-1217992DB244}"/>
                </a:ext>
              </a:extLst>
            </p:cNvPr>
            <p:cNvSpPr>
              <a:spLocks noChangeShapeType="1"/>
            </p:cNvSpPr>
            <p:nvPr/>
          </p:nvSpPr>
          <p:spPr bwMode="auto">
            <a:xfrm>
              <a:off x="2056" y="3080"/>
              <a:ext cx="0" cy="168"/>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12" name="Line 26">
              <a:extLst>
                <a:ext uri="{FF2B5EF4-FFF2-40B4-BE49-F238E27FC236}">
                  <a16:creationId xmlns:a16="http://schemas.microsoft.com/office/drawing/2014/main" id="{1A6592AB-66B6-F8CB-C54A-5DB724FC71CE}"/>
                </a:ext>
              </a:extLst>
            </p:cNvPr>
            <p:cNvSpPr>
              <a:spLocks noChangeShapeType="1"/>
            </p:cNvSpPr>
            <p:nvPr/>
          </p:nvSpPr>
          <p:spPr bwMode="auto">
            <a:xfrm>
              <a:off x="3936" y="3080"/>
              <a:ext cx="0" cy="168"/>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13" name="Line 27">
              <a:extLst>
                <a:ext uri="{FF2B5EF4-FFF2-40B4-BE49-F238E27FC236}">
                  <a16:creationId xmlns:a16="http://schemas.microsoft.com/office/drawing/2014/main" id="{3727AD72-5D1B-B59C-6D9A-2E418973B33D}"/>
                </a:ext>
              </a:extLst>
            </p:cNvPr>
            <p:cNvSpPr>
              <a:spLocks noChangeShapeType="1"/>
            </p:cNvSpPr>
            <p:nvPr/>
          </p:nvSpPr>
          <p:spPr bwMode="auto">
            <a:xfrm flipH="1">
              <a:off x="2056" y="3248"/>
              <a:ext cx="1880" cy="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14" name="Line 28">
              <a:extLst>
                <a:ext uri="{FF2B5EF4-FFF2-40B4-BE49-F238E27FC236}">
                  <a16:creationId xmlns:a16="http://schemas.microsoft.com/office/drawing/2014/main" id="{CB617E46-57BA-0061-493F-1331864CBA00}"/>
                </a:ext>
              </a:extLst>
            </p:cNvPr>
            <p:cNvSpPr>
              <a:spLocks noChangeShapeType="1"/>
            </p:cNvSpPr>
            <p:nvPr/>
          </p:nvSpPr>
          <p:spPr bwMode="auto">
            <a:xfrm>
              <a:off x="3016" y="3248"/>
              <a:ext cx="0" cy="25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sp>
          <p:nvSpPr>
            <p:cNvPr id="15" name="Line 29">
              <a:extLst>
                <a:ext uri="{FF2B5EF4-FFF2-40B4-BE49-F238E27FC236}">
                  <a16:creationId xmlns:a16="http://schemas.microsoft.com/office/drawing/2014/main" id="{A7C68858-D07C-79B2-3B9C-62A3B99EA405}"/>
                </a:ext>
              </a:extLst>
            </p:cNvPr>
            <p:cNvSpPr>
              <a:spLocks noChangeShapeType="1"/>
            </p:cNvSpPr>
            <p:nvPr/>
          </p:nvSpPr>
          <p:spPr bwMode="auto">
            <a:xfrm>
              <a:off x="3008" y="1696"/>
              <a:ext cx="0" cy="256"/>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ar-EG" sz="2000">
                <a:latin typeface="Times New Roman" pitchFamily="18" charset="0"/>
                <a:cs typeface="Times New Roman" pitchFamily="18" charset="0"/>
              </a:endParaRPr>
            </a:p>
          </p:txBody>
        </p:sp>
      </p:grpSp>
    </p:spTree>
    <p:extLst>
      <p:ext uri="{BB962C8B-B14F-4D97-AF65-F5344CB8AC3E}">
        <p14:creationId xmlns:p14="http://schemas.microsoft.com/office/powerpoint/2010/main" val="1722791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849</TotalTime>
  <Words>2005</Words>
  <Application>Microsoft Office PowerPoint</Application>
  <PresentationFormat>Widescreen</PresentationFormat>
  <Paragraphs>284</Paragraphs>
  <Slides>46</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Adobe Garamond Pro</vt:lpstr>
      <vt:lpstr>Aptos</vt:lpstr>
      <vt:lpstr>Aptos Display</vt:lpstr>
      <vt:lpstr>Arial</vt:lpstr>
      <vt:lpstr>Calibri</vt:lpstr>
      <vt:lpstr>Courier New</vt:lpstr>
      <vt:lpstr>Open Sans</vt:lpstr>
      <vt:lpstr>Times</vt:lpstr>
      <vt:lpstr>Times New Roman</vt:lpstr>
      <vt:lpstr>Wingdings</vt:lpstr>
      <vt:lpstr>Wingdings 3</vt:lpstr>
      <vt:lpstr>Office Theme</vt:lpstr>
      <vt:lpstr>Fundamental Of Structured Programming Lecture 2 </vt:lpstr>
      <vt:lpstr>        Four Flowchart Structures</vt:lpstr>
      <vt:lpstr>Sequence Structure</vt:lpstr>
      <vt:lpstr>Exercise _1</vt:lpstr>
      <vt:lpstr>Exercise_2</vt:lpstr>
      <vt:lpstr>Exercise _ 3</vt:lpstr>
      <vt:lpstr>Exercise _ 4</vt:lpstr>
      <vt:lpstr>Exercise _ 5</vt:lpstr>
      <vt:lpstr>Decision Structure</vt:lpstr>
      <vt:lpstr>Exercise _ 6</vt:lpstr>
      <vt:lpstr>Exercise _ 7</vt:lpstr>
      <vt:lpstr>Exercise _ 8</vt:lpstr>
      <vt:lpstr>Exercise _ 9</vt:lpstr>
      <vt:lpstr>Repetition Structure</vt:lpstr>
      <vt:lpstr>Repetition Structure</vt:lpstr>
      <vt:lpstr>Exercise _ 9</vt:lpstr>
      <vt:lpstr>Exercise _ 10</vt:lpstr>
      <vt:lpstr>Exercise _ 11</vt:lpstr>
      <vt:lpstr>Exercise _ 12</vt:lpstr>
      <vt:lpstr>Exercise _ 13</vt:lpstr>
      <vt:lpstr>Exercise _ 14</vt:lpstr>
      <vt:lpstr>Case Structure</vt:lpstr>
      <vt:lpstr>Case Structure</vt:lpstr>
      <vt:lpstr> Program </vt:lpstr>
      <vt:lpstr>Programming as a problem-solving process </vt:lpstr>
      <vt:lpstr>C++ Programming Languages </vt:lpstr>
      <vt:lpstr>What can you do with C++?</vt:lpstr>
      <vt:lpstr>C++ Programming Languages </vt:lpstr>
      <vt:lpstr>C++ Programming Languages </vt:lpstr>
      <vt:lpstr>Source Code, Object Code, and Executable Code</vt:lpstr>
      <vt:lpstr>From a High-Level Program to an Executable File</vt:lpstr>
      <vt:lpstr>Integrated Development Environments (IDEs)</vt:lpstr>
      <vt:lpstr>What is a Program Made of? </vt:lpstr>
      <vt:lpstr>What is a Program Made of?</vt:lpstr>
      <vt:lpstr>Key Words</vt:lpstr>
      <vt:lpstr>Programmer-Defined Identifiers</vt:lpstr>
      <vt:lpstr>Operators</vt:lpstr>
      <vt:lpstr>Punctuation</vt:lpstr>
      <vt:lpstr>Syntax</vt:lpstr>
      <vt:lpstr>Lines vs. Statements</vt:lpstr>
      <vt:lpstr>Lines vs. Statements</vt:lpstr>
      <vt:lpstr>Variables</vt:lpstr>
      <vt:lpstr>Input, Processing, and Output </vt:lpstr>
      <vt:lpstr>Input, Processing, and Output</vt:lpstr>
      <vt:lpstr>The Programming Process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 Of Structured Programming Lecture 2 </dc:title>
  <dc:creator>naglaa fatfey</dc:creator>
  <cp:lastModifiedBy>Ahmed Yousry</cp:lastModifiedBy>
  <cp:revision>90</cp:revision>
  <dcterms:created xsi:type="dcterms:W3CDTF">2024-09-27T09:13:16Z</dcterms:created>
  <dcterms:modified xsi:type="dcterms:W3CDTF">2025-10-16T11:24:53Z</dcterms:modified>
</cp:coreProperties>
</file>